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4" r:id="rId4"/>
  </p:sldMasterIdLst>
  <p:notesMasterIdLst>
    <p:notesMasterId r:id="rId20"/>
  </p:notesMasterIdLst>
  <p:handoutMasterIdLst>
    <p:handoutMasterId r:id="rId21"/>
  </p:handoutMasterIdLst>
  <p:sldIdLst>
    <p:sldId id="265" r:id="rId5"/>
    <p:sldId id="266" r:id="rId6"/>
    <p:sldId id="280" r:id="rId7"/>
    <p:sldId id="267" r:id="rId8"/>
    <p:sldId id="272" r:id="rId9"/>
    <p:sldId id="269" r:id="rId10"/>
    <p:sldId id="273" r:id="rId11"/>
    <p:sldId id="274" r:id="rId12"/>
    <p:sldId id="270" r:id="rId13"/>
    <p:sldId id="275" r:id="rId14"/>
    <p:sldId id="283" r:id="rId15"/>
    <p:sldId id="279" r:id="rId16"/>
    <p:sldId id="277" r:id="rId17"/>
    <p:sldId id="278" r:id="rId18"/>
    <p:sldId id="28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ADE4"/>
    <a:srgbClr val="117EA7"/>
    <a:srgbClr val="727272"/>
    <a:srgbClr val="949399"/>
    <a:srgbClr val="74CFD0"/>
    <a:srgbClr val="9493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6A9977-ECBD-4AEC-A615-E4E4EEA4EDF5}" v="104" dt="2023-06-20T21:10:28.6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8" autoAdjust="0"/>
    <p:restoredTop sz="94660"/>
  </p:normalViewPr>
  <p:slideViewPr>
    <p:cSldViewPr snapToGrid="0">
      <p:cViewPr varScale="1">
        <p:scale>
          <a:sx n="108" d="100"/>
          <a:sy n="108" d="100"/>
        </p:scale>
        <p:origin x="75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jeda Rodriguez, Karen" userId="7d9541d1-6091-4a6d-8c81-48d5023d2ba6" providerId="ADAL" clId="{236A9977-ECBD-4AEC-A615-E4E4EEA4EDF5}"/>
    <pc:docChg chg="undo custSel addSld delSld modSld sldOrd">
      <pc:chgData name="Ojeda Rodriguez, Karen" userId="7d9541d1-6091-4a6d-8c81-48d5023d2ba6" providerId="ADAL" clId="{236A9977-ECBD-4AEC-A615-E4E4EEA4EDF5}" dt="2023-06-21T18:36:02.230" v="3520" actId="2696"/>
      <pc:docMkLst>
        <pc:docMk/>
      </pc:docMkLst>
      <pc:sldChg chg="modSp mod">
        <pc:chgData name="Ojeda Rodriguez, Karen" userId="7d9541d1-6091-4a6d-8c81-48d5023d2ba6" providerId="ADAL" clId="{236A9977-ECBD-4AEC-A615-E4E4EEA4EDF5}" dt="2023-06-21T17:29:26.487" v="1243" actId="207"/>
        <pc:sldMkLst>
          <pc:docMk/>
          <pc:sldMk cId="3443057655" sldId="265"/>
        </pc:sldMkLst>
        <pc:spChg chg="mod">
          <ac:chgData name="Ojeda Rodriguez, Karen" userId="7d9541d1-6091-4a6d-8c81-48d5023d2ba6" providerId="ADAL" clId="{236A9977-ECBD-4AEC-A615-E4E4EEA4EDF5}" dt="2023-06-21T17:29:26.487" v="1243" actId="207"/>
          <ac:spMkLst>
            <pc:docMk/>
            <pc:sldMk cId="3443057655" sldId="265"/>
            <ac:spMk id="3" creationId="{00000000-0000-0000-0000-000000000000}"/>
          </ac:spMkLst>
        </pc:spChg>
      </pc:sldChg>
      <pc:sldChg chg="ord modNotesTx">
        <pc:chgData name="Ojeda Rodriguez, Karen" userId="7d9541d1-6091-4a6d-8c81-48d5023d2ba6" providerId="ADAL" clId="{236A9977-ECBD-4AEC-A615-E4E4EEA4EDF5}" dt="2023-06-21T17:50:02.932" v="3472" actId="20577"/>
        <pc:sldMkLst>
          <pc:docMk/>
          <pc:sldMk cId="2134511336" sldId="267"/>
        </pc:sldMkLst>
      </pc:sldChg>
      <pc:sldChg chg="ord">
        <pc:chgData name="Ojeda Rodriguez, Karen" userId="7d9541d1-6091-4a6d-8c81-48d5023d2ba6" providerId="ADAL" clId="{236A9977-ECBD-4AEC-A615-E4E4EEA4EDF5}" dt="2023-06-21T16:01:49.355" v="1159"/>
        <pc:sldMkLst>
          <pc:docMk/>
          <pc:sldMk cId="2991516123" sldId="270"/>
        </pc:sldMkLst>
      </pc:sldChg>
      <pc:sldChg chg="modSp mod modNotesTx">
        <pc:chgData name="Ojeda Rodriguez, Karen" userId="7d9541d1-6091-4a6d-8c81-48d5023d2ba6" providerId="ADAL" clId="{236A9977-ECBD-4AEC-A615-E4E4EEA4EDF5}" dt="2023-06-21T17:50:19.091" v="3506" actId="6549"/>
        <pc:sldMkLst>
          <pc:docMk/>
          <pc:sldMk cId="2282423942" sldId="272"/>
        </pc:sldMkLst>
        <pc:spChg chg="mod">
          <ac:chgData name="Ojeda Rodriguez, Karen" userId="7d9541d1-6091-4a6d-8c81-48d5023d2ba6" providerId="ADAL" clId="{236A9977-ECBD-4AEC-A615-E4E4EEA4EDF5}" dt="2023-06-20T21:05:23.861" v="661" actId="115"/>
          <ac:spMkLst>
            <pc:docMk/>
            <pc:sldMk cId="2282423942" sldId="272"/>
            <ac:spMk id="8" creationId="{C90A8864-1254-2389-4275-391A5E04090B}"/>
          </ac:spMkLst>
        </pc:spChg>
        <pc:spChg chg="mod">
          <ac:chgData name="Ojeda Rodriguez, Karen" userId="7d9541d1-6091-4a6d-8c81-48d5023d2ba6" providerId="ADAL" clId="{236A9977-ECBD-4AEC-A615-E4E4EEA4EDF5}" dt="2023-06-20T21:05:18.659" v="660" actId="14100"/>
          <ac:spMkLst>
            <pc:docMk/>
            <pc:sldMk cId="2282423942" sldId="272"/>
            <ac:spMk id="11" creationId="{6207B0DA-93DE-73FE-E4EE-008294D0E75D}"/>
          </ac:spMkLst>
        </pc:spChg>
      </pc:sldChg>
      <pc:sldChg chg="modSp mod">
        <pc:chgData name="Ojeda Rodriguez, Karen" userId="7d9541d1-6091-4a6d-8c81-48d5023d2ba6" providerId="ADAL" clId="{236A9977-ECBD-4AEC-A615-E4E4EEA4EDF5}" dt="2023-06-21T15:50:07.851" v="1146" actId="207"/>
        <pc:sldMkLst>
          <pc:docMk/>
          <pc:sldMk cId="3855986350" sldId="273"/>
        </pc:sldMkLst>
        <pc:graphicFrameChg chg="modGraphic">
          <ac:chgData name="Ojeda Rodriguez, Karen" userId="7d9541d1-6091-4a6d-8c81-48d5023d2ba6" providerId="ADAL" clId="{236A9977-ECBD-4AEC-A615-E4E4EEA4EDF5}" dt="2023-06-21T15:50:07.851" v="1146" actId="207"/>
          <ac:graphicFrameMkLst>
            <pc:docMk/>
            <pc:sldMk cId="3855986350" sldId="273"/>
            <ac:graphicFrameMk id="6" creationId="{395D8DA1-9CAF-3969-0E76-935743AB44D2}"/>
          </ac:graphicFrameMkLst>
        </pc:graphicFrameChg>
      </pc:sldChg>
      <pc:sldChg chg="del">
        <pc:chgData name="Ojeda Rodriguez, Karen" userId="7d9541d1-6091-4a6d-8c81-48d5023d2ba6" providerId="ADAL" clId="{236A9977-ECBD-4AEC-A615-E4E4EEA4EDF5}" dt="2023-06-21T16:02:06.403" v="1160" actId="47"/>
        <pc:sldMkLst>
          <pc:docMk/>
          <pc:sldMk cId="1234965431" sldId="276"/>
        </pc:sldMkLst>
      </pc:sldChg>
      <pc:sldChg chg="modSp mod ord">
        <pc:chgData name="Ojeda Rodriguez, Karen" userId="7d9541d1-6091-4a6d-8c81-48d5023d2ba6" providerId="ADAL" clId="{236A9977-ECBD-4AEC-A615-E4E4EEA4EDF5}" dt="2023-06-21T17:56:10.923" v="3519" actId="207"/>
        <pc:sldMkLst>
          <pc:docMk/>
          <pc:sldMk cId="202176082" sldId="277"/>
        </pc:sldMkLst>
        <pc:spChg chg="mod">
          <ac:chgData name="Ojeda Rodriguez, Karen" userId="7d9541d1-6091-4a6d-8c81-48d5023d2ba6" providerId="ADAL" clId="{236A9977-ECBD-4AEC-A615-E4E4EEA4EDF5}" dt="2023-06-21T17:55:46.081" v="3511" actId="1076"/>
          <ac:spMkLst>
            <pc:docMk/>
            <pc:sldMk cId="202176082" sldId="277"/>
            <ac:spMk id="2" creationId="{8035AB79-83C3-7799-100A-5676590EE7C2}"/>
          </ac:spMkLst>
        </pc:spChg>
        <pc:spChg chg="mod">
          <ac:chgData name="Ojeda Rodriguez, Karen" userId="7d9541d1-6091-4a6d-8c81-48d5023d2ba6" providerId="ADAL" clId="{236A9977-ECBD-4AEC-A615-E4E4EEA4EDF5}" dt="2023-06-21T17:56:10.923" v="3519" actId="207"/>
          <ac:spMkLst>
            <pc:docMk/>
            <pc:sldMk cId="202176082" sldId="277"/>
            <ac:spMk id="5" creationId="{A486A9A8-A9D9-0C12-C1A1-129B2293758C}"/>
          </ac:spMkLst>
        </pc:spChg>
      </pc:sldChg>
      <pc:sldChg chg="modSp mod ord">
        <pc:chgData name="Ojeda Rodriguez, Karen" userId="7d9541d1-6091-4a6d-8c81-48d5023d2ba6" providerId="ADAL" clId="{236A9977-ECBD-4AEC-A615-E4E4EEA4EDF5}" dt="2023-06-21T16:10:51.592" v="1217" actId="20577"/>
        <pc:sldMkLst>
          <pc:docMk/>
          <pc:sldMk cId="931207173" sldId="279"/>
        </pc:sldMkLst>
        <pc:spChg chg="mod">
          <ac:chgData name="Ojeda Rodriguez, Karen" userId="7d9541d1-6091-4a6d-8c81-48d5023d2ba6" providerId="ADAL" clId="{236A9977-ECBD-4AEC-A615-E4E4EEA4EDF5}" dt="2023-06-21T16:10:51.592" v="1217" actId="20577"/>
          <ac:spMkLst>
            <pc:docMk/>
            <pc:sldMk cId="931207173" sldId="279"/>
            <ac:spMk id="2" creationId="{76F7C276-C77C-B111-3C64-F3F586C4C886}"/>
          </ac:spMkLst>
        </pc:spChg>
        <pc:graphicFrameChg chg="modGraphic">
          <ac:chgData name="Ojeda Rodriguez, Karen" userId="7d9541d1-6091-4a6d-8c81-48d5023d2ba6" providerId="ADAL" clId="{236A9977-ECBD-4AEC-A615-E4E4EEA4EDF5}" dt="2023-06-21T16:10:44.314" v="1202" actId="12385"/>
          <ac:graphicFrameMkLst>
            <pc:docMk/>
            <pc:sldMk cId="931207173" sldId="279"/>
            <ac:graphicFrameMk id="4" creationId="{1654CDCB-D3B3-E2E8-CF10-F1B8AA3FD4CF}"/>
          </ac:graphicFrameMkLst>
        </pc:graphicFrameChg>
      </pc:sldChg>
      <pc:sldChg chg="addSp delSp modSp new mod modClrScheme chgLayout modNotesTx">
        <pc:chgData name="Ojeda Rodriguez, Karen" userId="7d9541d1-6091-4a6d-8c81-48d5023d2ba6" providerId="ADAL" clId="{236A9977-ECBD-4AEC-A615-E4E4EEA4EDF5}" dt="2023-06-21T17:47:52.788" v="2766" actId="20577"/>
        <pc:sldMkLst>
          <pc:docMk/>
          <pc:sldMk cId="2337565905" sldId="280"/>
        </pc:sldMkLst>
        <pc:spChg chg="mod ord">
          <ac:chgData name="Ojeda Rodriguez, Karen" userId="7d9541d1-6091-4a6d-8c81-48d5023d2ba6" providerId="ADAL" clId="{236A9977-ECBD-4AEC-A615-E4E4EEA4EDF5}" dt="2023-06-20T21:10:46.196" v="913" actId="207"/>
          <ac:spMkLst>
            <pc:docMk/>
            <pc:sldMk cId="2337565905" sldId="280"/>
            <ac:spMk id="2" creationId="{F5AF6CFC-AAC3-EF98-621E-53E545871718}"/>
          </ac:spMkLst>
        </pc:spChg>
        <pc:spChg chg="del mod ord">
          <ac:chgData name="Ojeda Rodriguez, Karen" userId="7d9541d1-6091-4a6d-8c81-48d5023d2ba6" providerId="ADAL" clId="{236A9977-ECBD-4AEC-A615-E4E4EEA4EDF5}" dt="2023-06-20T20:59:52.147" v="424" actId="26606"/>
          <ac:spMkLst>
            <pc:docMk/>
            <pc:sldMk cId="2337565905" sldId="280"/>
            <ac:spMk id="3" creationId="{F33F2883-5E53-00B7-4C14-CA871B8875FE}"/>
          </ac:spMkLst>
        </pc:spChg>
        <pc:spChg chg="add mod ord">
          <ac:chgData name="Ojeda Rodriguez, Karen" userId="7d9541d1-6091-4a6d-8c81-48d5023d2ba6" providerId="ADAL" clId="{236A9977-ECBD-4AEC-A615-E4E4EEA4EDF5}" dt="2023-06-20T21:03:24.052" v="639" actId="20577"/>
          <ac:spMkLst>
            <pc:docMk/>
            <pc:sldMk cId="2337565905" sldId="280"/>
            <ac:spMk id="4" creationId="{CBD70EA2-F66A-99EF-F384-120D1CCFC60A}"/>
          </ac:spMkLst>
        </pc:spChg>
        <pc:graphicFrameChg chg="add mod ord modGraphic">
          <ac:chgData name="Ojeda Rodriguez, Karen" userId="7d9541d1-6091-4a6d-8c81-48d5023d2ba6" providerId="ADAL" clId="{236A9977-ECBD-4AEC-A615-E4E4EEA4EDF5}" dt="2023-06-20T21:10:28.674" v="911" actId="12100"/>
          <ac:graphicFrameMkLst>
            <pc:docMk/>
            <pc:sldMk cId="2337565905" sldId="280"/>
            <ac:graphicFrameMk id="6" creationId="{044EA266-8958-9E80-7DE7-2A11253ACAB4}"/>
          </ac:graphicFrameMkLst>
        </pc:graphicFrameChg>
      </pc:sldChg>
      <pc:sldChg chg="modSp new mod">
        <pc:chgData name="Ojeda Rodriguez, Karen" userId="7d9541d1-6091-4a6d-8c81-48d5023d2ba6" providerId="ADAL" clId="{236A9977-ECBD-4AEC-A615-E4E4EEA4EDF5}" dt="2023-06-20T21:14:36.603" v="1144" actId="20577"/>
        <pc:sldMkLst>
          <pc:docMk/>
          <pc:sldMk cId="1490662224" sldId="281"/>
        </pc:sldMkLst>
        <pc:spChg chg="mod">
          <ac:chgData name="Ojeda Rodriguez, Karen" userId="7d9541d1-6091-4a6d-8c81-48d5023d2ba6" providerId="ADAL" clId="{236A9977-ECBD-4AEC-A615-E4E4EEA4EDF5}" dt="2023-06-20T21:07:03.877" v="719" actId="115"/>
          <ac:spMkLst>
            <pc:docMk/>
            <pc:sldMk cId="1490662224" sldId="281"/>
            <ac:spMk id="2" creationId="{78A3C2A2-F90D-0A06-BD77-1EDF403E7E4B}"/>
          </ac:spMkLst>
        </pc:spChg>
        <pc:spChg chg="mod">
          <ac:chgData name="Ojeda Rodriguez, Karen" userId="7d9541d1-6091-4a6d-8c81-48d5023d2ba6" providerId="ADAL" clId="{236A9977-ECBD-4AEC-A615-E4E4EEA4EDF5}" dt="2023-06-20T21:14:36.603" v="1144" actId="20577"/>
          <ac:spMkLst>
            <pc:docMk/>
            <pc:sldMk cId="1490662224" sldId="281"/>
            <ac:spMk id="3" creationId="{571B987A-75E8-E3B9-6E4A-3AD577B5509C}"/>
          </ac:spMkLst>
        </pc:spChg>
      </pc:sldChg>
      <pc:sldChg chg="addSp delSp modSp new del mod modClrScheme chgLayout">
        <pc:chgData name="Ojeda Rodriguez, Karen" userId="7d9541d1-6091-4a6d-8c81-48d5023d2ba6" providerId="ADAL" clId="{236A9977-ECBD-4AEC-A615-E4E4EEA4EDF5}" dt="2023-06-21T18:36:02.230" v="3520" actId="2696"/>
        <pc:sldMkLst>
          <pc:docMk/>
          <pc:sldMk cId="1182577306" sldId="282"/>
        </pc:sldMkLst>
        <pc:spChg chg="del">
          <ac:chgData name="Ojeda Rodriguez, Karen" userId="7d9541d1-6091-4a6d-8c81-48d5023d2ba6" providerId="ADAL" clId="{236A9977-ECBD-4AEC-A615-E4E4EEA4EDF5}" dt="2023-06-21T15:58:01.581" v="1149" actId="26606"/>
          <ac:spMkLst>
            <pc:docMk/>
            <pc:sldMk cId="1182577306" sldId="282"/>
            <ac:spMk id="2" creationId="{049BBAFF-0F48-1E12-17B4-92C7628F4BB0}"/>
          </ac:spMkLst>
        </pc:spChg>
        <pc:spChg chg="add del mod ord">
          <ac:chgData name="Ojeda Rodriguez, Karen" userId="7d9541d1-6091-4a6d-8c81-48d5023d2ba6" providerId="ADAL" clId="{236A9977-ECBD-4AEC-A615-E4E4EEA4EDF5}" dt="2023-06-21T15:58:15.187" v="1152" actId="478"/>
          <ac:spMkLst>
            <pc:docMk/>
            <pc:sldMk cId="1182577306" sldId="282"/>
            <ac:spMk id="5" creationId="{B4E715BE-EFF1-E0BF-3B4B-CFD132D3FC23}"/>
          </ac:spMkLst>
        </pc:spChg>
        <pc:spChg chg="add del mod ord">
          <ac:chgData name="Ojeda Rodriguez, Karen" userId="7d9541d1-6091-4a6d-8c81-48d5023d2ba6" providerId="ADAL" clId="{236A9977-ECBD-4AEC-A615-E4E4EEA4EDF5}" dt="2023-06-21T15:58:12.554" v="1151" actId="700"/>
          <ac:spMkLst>
            <pc:docMk/>
            <pc:sldMk cId="1182577306" sldId="282"/>
            <ac:spMk id="9" creationId="{C19B1192-C331-102B-A186-9EAED2F43464}"/>
          </ac:spMkLst>
        </pc:spChg>
        <pc:spChg chg="add del mod">
          <ac:chgData name="Ojeda Rodriguez, Karen" userId="7d9541d1-6091-4a6d-8c81-48d5023d2ba6" providerId="ADAL" clId="{236A9977-ECBD-4AEC-A615-E4E4EEA4EDF5}" dt="2023-06-21T15:58:12.554" v="1151" actId="700"/>
          <ac:spMkLst>
            <pc:docMk/>
            <pc:sldMk cId="1182577306" sldId="282"/>
            <ac:spMk id="11" creationId="{A56CB619-2404-2994-FAB7-C943CB3879FA}"/>
          </ac:spMkLst>
        </pc:spChg>
        <pc:picChg chg="add mod">
          <ac:chgData name="Ojeda Rodriguez, Karen" userId="7d9541d1-6091-4a6d-8c81-48d5023d2ba6" providerId="ADAL" clId="{236A9977-ECBD-4AEC-A615-E4E4EEA4EDF5}" dt="2023-06-21T15:58:21.179" v="1154" actId="1076"/>
          <ac:picMkLst>
            <pc:docMk/>
            <pc:sldMk cId="1182577306" sldId="282"/>
            <ac:picMk id="4" creationId="{6133E356-D583-1880-82BA-4D2CF6BEB490}"/>
          </ac:picMkLst>
        </pc:picChg>
        <pc:picChg chg="add mod">
          <ac:chgData name="Ojeda Rodriguez, Karen" userId="7d9541d1-6091-4a6d-8c81-48d5023d2ba6" providerId="ADAL" clId="{236A9977-ECBD-4AEC-A615-E4E4EEA4EDF5}" dt="2023-06-21T17:53:25.885" v="3508" actId="1076"/>
          <ac:picMkLst>
            <pc:docMk/>
            <pc:sldMk cId="1182577306" sldId="282"/>
            <ac:picMk id="7" creationId="{8EC27B44-ADB5-9BF4-5592-E68DC57236FF}"/>
          </ac:picMkLst>
        </pc:picChg>
      </pc:sldChg>
      <pc:sldChg chg="addSp delSp modSp add mod chgLayout">
        <pc:chgData name="Ojeda Rodriguez, Karen" userId="7d9541d1-6091-4a6d-8c81-48d5023d2ba6" providerId="ADAL" clId="{236A9977-ECBD-4AEC-A615-E4E4EEA4EDF5}" dt="2023-06-21T16:11:13.152" v="1220" actId="115"/>
        <pc:sldMkLst>
          <pc:docMk/>
          <pc:sldMk cId="1592898958" sldId="283"/>
        </pc:sldMkLst>
        <pc:spChg chg="add mod ord">
          <ac:chgData name="Ojeda Rodriguez, Karen" userId="7d9541d1-6091-4a6d-8c81-48d5023d2ba6" providerId="ADAL" clId="{236A9977-ECBD-4AEC-A615-E4E4EEA4EDF5}" dt="2023-06-21T16:11:13.152" v="1220" actId="115"/>
          <ac:spMkLst>
            <pc:docMk/>
            <pc:sldMk cId="1592898958" sldId="283"/>
            <ac:spMk id="8" creationId="{E0670A12-E334-8244-E8F0-D525F765FCCC}"/>
          </ac:spMkLst>
        </pc:spChg>
        <pc:spChg chg="add del mod ord">
          <ac:chgData name="Ojeda Rodriguez, Karen" userId="7d9541d1-6091-4a6d-8c81-48d5023d2ba6" providerId="ADAL" clId="{236A9977-ECBD-4AEC-A615-E4E4EEA4EDF5}" dt="2023-06-21T16:09:48.369" v="1197" actId="478"/>
          <ac:spMkLst>
            <pc:docMk/>
            <pc:sldMk cId="1592898958" sldId="283"/>
            <ac:spMk id="9" creationId="{E3AA4777-A599-E46B-86F1-0970E2B5D765}"/>
          </ac:spMkLst>
        </pc:spChg>
        <pc:graphicFrameChg chg="del">
          <ac:chgData name="Ojeda Rodriguez, Karen" userId="7d9541d1-6091-4a6d-8c81-48d5023d2ba6" providerId="ADAL" clId="{236A9977-ECBD-4AEC-A615-E4E4EEA4EDF5}" dt="2023-06-21T16:09:28.267" v="1171" actId="478"/>
          <ac:graphicFrameMkLst>
            <pc:docMk/>
            <pc:sldMk cId="1592898958" sldId="283"/>
            <ac:graphicFrameMk id="4" creationId="{206ECCF4-5222-14DD-3D8A-5810FCE34949}"/>
          </ac:graphicFrameMkLst>
        </pc:graphicFrameChg>
        <pc:picChg chg="add del mod">
          <ac:chgData name="Ojeda Rodriguez, Karen" userId="7d9541d1-6091-4a6d-8c81-48d5023d2ba6" providerId="ADAL" clId="{236A9977-ECBD-4AEC-A615-E4E4EEA4EDF5}" dt="2023-06-21T16:08:04.928" v="1169" actId="478"/>
          <ac:picMkLst>
            <pc:docMk/>
            <pc:sldMk cId="1592898958" sldId="283"/>
            <ac:picMk id="3" creationId="{773809FE-CF69-3295-8E57-317B3610BF78}"/>
          </ac:picMkLst>
        </pc:picChg>
        <pc:picChg chg="del">
          <ac:chgData name="Ojeda Rodriguez, Karen" userId="7d9541d1-6091-4a6d-8c81-48d5023d2ba6" providerId="ADAL" clId="{236A9977-ECBD-4AEC-A615-E4E4EEA4EDF5}" dt="2023-06-21T16:07:27.684" v="1166" actId="478"/>
          <ac:picMkLst>
            <pc:docMk/>
            <pc:sldMk cId="1592898958" sldId="283"/>
            <ac:picMk id="6" creationId="{3B3C2426-9489-9E52-4B60-8A509FB5C656}"/>
          </ac:picMkLst>
        </pc:picChg>
        <pc:picChg chg="add mod ord">
          <ac:chgData name="Ojeda Rodriguez, Karen" userId="7d9541d1-6091-4a6d-8c81-48d5023d2ba6" providerId="ADAL" clId="{236A9977-ECBD-4AEC-A615-E4E4EEA4EDF5}" dt="2023-06-21T16:09:50.365" v="1198" actId="26606"/>
          <ac:picMkLst>
            <pc:docMk/>
            <pc:sldMk cId="1592898958" sldId="283"/>
            <ac:picMk id="7" creationId="{C5585AB1-AC6E-E081-36C1-2F45CCB9698E}"/>
          </ac:picMkLst>
        </pc:picChg>
      </pc:sldChg>
      <pc:sldChg chg="new del">
        <pc:chgData name="Ojeda Rodriguez, Karen" userId="7d9541d1-6091-4a6d-8c81-48d5023d2ba6" providerId="ADAL" clId="{236A9977-ECBD-4AEC-A615-E4E4EEA4EDF5}" dt="2023-06-21T16:07:21.326" v="1164" actId="680"/>
        <pc:sldMkLst>
          <pc:docMk/>
          <pc:sldMk cId="4144444430" sldId="283"/>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Sheet1!$C$2</c:f>
              <c:strCache>
                <c:ptCount val="1"/>
                <c:pt idx="0">
                  <c:v>TEAs Time 1</c:v>
                </c:pt>
              </c:strCache>
            </c:strRef>
          </c:tx>
          <c:spPr>
            <a:solidFill>
              <a:schemeClr val="accent1">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Sheet1!$A$3:$B$18</c:f>
              <c:strCache>
                <c:ptCount val="16"/>
                <c:pt idx="0">
                  <c:v>Positive Emotion</c:v>
                </c:pt>
                <c:pt idx="1">
                  <c:v>Engagement</c:v>
                </c:pt>
                <c:pt idx="2">
                  <c:v>Relationships</c:v>
                </c:pt>
                <c:pt idx="3">
                  <c:v>Meaning</c:v>
                </c:pt>
                <c:pt idx="4">
                  <c:v>Accomplishment</c:v>
                </c:pt>
                <c:pt idx="5">
                  <c:v>Resilience</c:v>
                </c:pt>
                <c:pt idx="6">
                  <c:v>Negative Emotion</c:v>
                </c:pt>
                <c:pt idx="7">
                  <c:v>Anxiety</c:v>
                </c:pt>
                <c:pt idx="8">
                  <c:v>Job Satisfaction</c:v>
                </c:pt>
                <c:pt idx="9">
                  <c:v>School connectedness</c:v>
                </c:pt>
                <c:pt idx="10">
                  <c:v>Stay as an educator</c:v>
                </c:pt>
                <c:pt idx="11">
                  <c:v>Stay at my school</c:v>
                </c:pt>
                <c:pt idx="12">
                  <c:v>Stay in my district</c:v>
                </c:pt>
                <c:pt idx="13">
                  <c:v>Leave for Higher Pay</c:v>
                </c:pt>
                <c:pt idx="14">
                  <c:v>Transfer to a new district</c:v>
                </c:pt>
                <c:pt idx="15">
                  <c:v>Applied for new job</c:v>
                </c:pt>
              </c:strCache>
            </c:strRef>
          </c:cat>
          <c:val>
            <c:numRef>
              <c:f>Sheet1!$C$3:$C$18</c:f>
            </c:numRef>
          </c:val>
          <c:extLst>
            <c:ext xmlns:c16="http://schemas.microsoft.com/office/drawing/2014/chart" uri="{C3380CC4-5D6E-409C-BE32-E72D297353CC}">
              <c16:uniqueId val="{00000000-7B88-4539-B0D4-3745A6E2EA95}"/>
            </c:ext>
          </c:extLst>
        </c:ser>
        <c:ser>
          <c:idx val="1"/>
          <c:order val="1"/>
          <c:tx>
            <c:strRef>
              <c:f>Sheet1!$D$2</c:f>
              <c:strCache>
                <c:ptCount val="1"/>
                <c:pt idx="0">
                  <c:v>TEAs Time 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Sheet1!$A$3:$B$18</c:f>
              <c:strCache>
                <c:ptCount val="16"/>
                <c:pt idx="0">
                  <c:v>Positive Emotion</c:v>
                </c:pt>
                <c:pt idx="1">
                  <c:v>Engagement</c:v>
                </c:pt>
                <c:pt idx="2">
                  <c:v>Relationships</c:v>
                </c:pt>
                <c:pt idx="3">
                  <c:v>Meaning</c:v>
                </c:pt>
                <c:pt idx="4">
                  <c:v>Accomplishment</c:v>
                </c:pt>
                <c:pt idx="5">
                  <c:v>Resilience</c:v>
                </c:pt>
                <c:pt idx="6">
                  <c:v>Negative Emotion</c:v>
                </c:pt>
                <c:pt idx="7">
                  <c:v>Anxiety</c:v>
                </c:pt>
                <c:pt idx="8">
                  <c:v>Job Satisfaction</c:v>
                </c:pt>
                <c:pt idx="9">
                  <c:v>School connectedness</c:v>
                </c:pt>
                <c:pt idx="10">
                  <c:v>Stay as an educator</c:v>
                </c:pt>
                <c:pt idx="11">
                  <c:v>Stay at my school</c:v>
                </c:pt>
                <c:pt idx="12">
                  <c:v>Stay in my district</c:v>
                </c:pt>
                <c:pt idx="13">
                  <c:v>Leave for Higher Pay</c:v>
                </c:pt>
                <c:pt idx="14">
                  <c:v>Transfer to a new district</c:v>
                </c:pt>
                <c:pt idx="15">
                  <c:v>Applied for new job</c:v>
                </c:pt>
              </c:strCache>
            </c:strRef>
          </c:cat>
          <c:val>
            <c:numRef>
              <c:f>Sheet1!$D$3:$D$18</c:f>
            </c:numRef>
          </c:val>
          <c:extLst>
            <c:ext xmlns:c16="http://schemas.microsoft.com/office/drawing/2014/chart" uri="{C3380CC4-5D6E-409C-BE32-E72D297353CC}">
              <c16:uniqueId val="{00000001-7B88-4539-B0D4-3745A6E2EA95}"/>
            </c:ext>
          </c:extLst>
        </c:ser>
        <c:ser>
          <c:idx val="2"/>
          <c:order val="2"/>
          <c:tx>
            <c:strRef>
              <c:f>Sheet1!$E$2</c:f>
              <c:strCache>
                <c:ptCount val="1"/>
                <c:pt idx="0">
                  <c:v>DIF TEA Time 1/Time 2</c:v>
                </c:pt>
              </c:strCache>
            </c:strRef>
          </c:tx>
          <c:spPr>
            <a:solidFill>
              <a:schemeClr val="accent1">
                <a:tint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Sheet1!$A$3:$B$18</c:f>
              <c:strCache>
                <c:ptCount val="16"/>
                <c:pt idx="0">
                  <c:v>Positive Emotion</c:v>
                </c:pt>
                <c:pt idx="1">
                  <c:v>Engagement</c:v>
                </c:pt>
                <c:pt idx="2">
                  <c:v>Relationships</c:v>
                </c:pt>
                <c:pt idx="3">
                  <c:v>Meaning</c:v>
                </c:pt>
                <c:pt idx="4">
                  <c:v>Accomplishment</c:v>
                </c:pt>
                <c:pt idx="5">
                  <c:v>Resilience</c:v>
                </c:pt>
                <c:pt idx="6">
                  <c:v>Negative Emotion</c:v>
                </c:pt>
                <c:pt idx="7">
                  <c:v>Anxiety</c:v>
                </c:pt>
                <c:pt idx="8">
                  <c:v>Job Satisfaction</c:v>
                </c:pt>
                <c:pt idx="9">
                  <c:v>School connectedness</c:v>
                </c:pt>
                <c:pt idx="10">
                  <c:v>Stay as an educator</c:v>
                </c:pt>
                <c:pt idx="11">
                  <c:v>Stay at my school</c:v>
                </c:pt>
                <c:pt idx="12">
                  <c:v>Stay in my district</c:v>
                </c:pt>
                <c:pt idx="13">
                  <c:v>Leave for Higher Pay</c:v>
                </c:pt>
                <c:pt idx="14">
                  <c:v>Transfer to a new district</c:v>
                </c:pt>
                <c:pt idx="15">
                  <c:v>Applied for new job</c:v>
                </c:pt>
              </c:strCache>
            </c:strRef>
          </c:cat>
          <c:val>
            <c:numRef>
              <c:f>Sheet1!$E$3:$E$18</c:f>
              <c:numCache>
                <c:formatCode>General</c:formatCode>
                <c:ptCount val="16"/>
                <c:pt idx="0">
                  <c:v>-0.26000000000000068</c:v>
                </c:pt>
                <c:pt idx="1">
                  <c:v>-0.16999999999999993</c:v>
                </c:pt>
                <c:pt idx="2">
                  <c:v>-4.0000000000000036E-2</c:v>
                </c:pt>
                <c:pt idx="3">
                  <c:v>-0.23999999999999932</c:v>
                </c:pt>
                <c:pt idx="4">
                  <c:v>-0.33999999999999986</c:v>
                </c:pt>
                <c:pt idx="5">
                  <c:v>0.14000000000000057</c:v>
                </c:pt>
                <c:pt idx="6">
                  <c:v>0.7799999999999998</c:v>
                </c:pt>
                <c:pt idx="7">
                  <c:v>0.38999999999999968</c:v>
                </c:pt>
                <c:pt idx="8">
                  <c:v>-0.45999999999999996</c:v>
                </c:pt>
                <c:pt idx="9">
                  <c:v>9.9999999999997868E-3</c:v>
                </c:pt>
                <c:pt idx="10">
                  <c:v>-0.4300000000000006</c:v>
                </c:pt>
                <c:pt idx="11">
                  <c:v>-0.49000000000000021</c:v>
                </c:pt>
                <c:pt idx="12">
                  <c:v>-0.40000000000000036</c:v>
                </c:pt>
                <c:pt idx="13">
                  <c:v>0.42999999999999972</c:v>
                </c:pt>
                <c:pt idx="14">
                  <c:v>0.33999999999999986</c:v>
                </c:pt>
                <c:pt idx="15">
                  <c:v>-4.0000000000000036E-2</c:v>
                </c:pt>
              </c:numCache>
            </c:numRef>
          </c:val>
          <c:extLst>
            <c:ext xmlns:c16="http://schemas.microsoft.com/office/drawing/2014/chart" uri="{C3380CC4-5D6E-409C-BE32-E72D297353CC}">
              <c16:uniqueId val="{00000002-7B88-4539-B0D4-3745A6E2EA95}"/>
            </c:ext>
          </c:extLst>
        </c:ser>
        <c:dLbls>
          <c:showLegendKey val="0"/>
          <c:showVal val="1"/>
          <c:showCatName val="0"/>
          <c:showSerName val="0"/>
          <c:showPercent val="0"/>
          <c:showBubbleSize val="0"/>
        </c:dLbls>
        <c:gapWidth val="182"/>
        <c:axId val="1177261592"/>
        <c:axId val="1177267168"/>
      </c:barChart>
      <c:catAx>
        <c:axId val="1177261592"/>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1" u="none" strike="noStrike" kern="1200" baseline="0">
                <a:solidFill>
                  <a:schemeClr val="tx1">
                    <a:lumMod val="65000"/>
                    <a:lumOff val="35000"/>
                  </a:schemeClr>
                </a:solidFill>
                <a:latin typeface="+mn-lt"/>
                <a:ea typeface="+mn-ea"/>
                <a:cs typeface="+mn-cs"/>
              </a:defRPr>
            </a:pPr>
            <a:endParaRPr lang="en-US"/>
          </a:p>
        </c:txPr>
        <c:crossAx val="1177267168"/>
        <c:crosses val="autoZero"/>
        <c:auto val="1"/>
        <c:lblAlgn val="ctr"/>
        <c:lblOffset val="100"/>
        <c:noMultiLvlLbl val="0"/>
      </c:catAx>
      <c:valAx>
        <c:axId val="1177267168"/>
        <c:scaling>
          <c:orientation val="minMax"/>
        </c:scaling>
        <c:delete val="1"/>
        <c:axPos val="t"/>
        <c:numFmt formatCode="General" sourceLinked="1"/>
        <c:majorTickMark val="none"/>
        <c:minorTickMark val="none"/>
        <c:tickLblPos val="nextTo"/>
        <c:crossAx val="1177261592"/>
        <c:crosses val="autoZero"/>
        <c:crossBetween val="midCat"/>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A54F72-6CB5-48A3-AD7B-7BF0CA257817}" type="doc">
      <dgm:prSet loTypeId="urn:microsoft.com/office/officeart/2018/2/layout/IconLabelList" loCatId="icon" qsTypeId="urn:microsoft.com/office/officeart/2005/8/quickstyle/simple1" qsCatId="simple" csTypeId="urn:microsoft.com/office/officeart/2005/8/colors/accent0_3" csCatId="mainScheme" phldr="1"/>
      <dgm:spPr/>
      <dgm:t>
        <a:bodyPr/>
        <a:lstStyle/>
        <a:p>
          <a:endParaRPr lang="en-US"/>
        </a:p>
      </dgm:t>
    </dgm:pt>
    <dgm:pt modelId="{C7CD9D36-DC7F-430C-B2B5-66FD287B7474}">
      <dgm:prSet/>
      <dgm:spPr/>
      <dgm:t>
        <a:bodyPr/>
        <a:lstStyle/>
        <a:p>
          <a:pPr>
            <a:lnSpc>
              <a:spcPct val="100000"/>
            </a:lnSpc>
          </a:pPr>
          <a:r>
            <a:rPr lang="en-US" dirty="0"/>
            <a:t>Good communication with Program Leaders = More access to information</a:t>
          </a:r>
        </a:p>
      </dgm:t>
    </dgm:pt>
    <dgm:pt modelId="{FCEAD0CA-518C-4D55-8228-6C505369ADAE}" type="parTrans" cxnId="{996FE6BC-DA1D-4E66-84B4-F958456D4CE7}">
      <dgm:prSet/>
      <dgm:spPr/>
      <dgm:t>
        <a:bodyPr/>
        <a:lstStyle/>
        <a:p>
          <a:endParaRPr lang="en-US"/>
        </a:p>
      </dgm:t>
    </dgm:pt>
    <dgm:pt modelId="{D22C195B-5DA3-4B15-B9AE-E20635A35DAA}" type="sibTrans" cxnId="{996FE6BC-DA1D-4E66-84B4-F958456D4CE7}">
      <dgm:prSet/>
      <dgm:spPr/>
      <dgm:t>
        <a:bodyPr/>
        <a:lstStyle/>
        <a:p>
          <a:endParaRPr lang="en-US"/>
        </a:p>
      </dgm:t>
    </dgm:pt>
    <dgm:pt modelId="{D81DE593-030A-467E-9D4E-FC21D9D5258F}">
      <dgm:prSet/>
      <dgm:spPr/>
      <dgm:t>
        <a:bodyPr/>
        <a:lstStyle/>
        <a:p>
          <a:pPr>
            <a:lnSpc>
              <a:spcPct val="100000"/>
            </a:lnSpc>
          </a:pPr>
          <a:r>
            <a:rPr lang="en-US" dirty="0"/>
            <a:t>Data-based program = Data already collected with validated instruments  </a:t>
          </a:r>
        </a:p>
      </dgm:t>
    </dgm:pt>
    <dgm:pt modelId="{0E2F51A7-E5AC-4B07-AB21-68F6C52C69F7}" type="parTrans" cxnId="{80221993-5822-4490-A84D-4CDD71F289F1}">
      <dgm:prSet/>
      <dgm:spPr/>
      <dgm:t>
        <a:bodyPr/>
        <a:lstStyle/>
        <a:p>
          <a:endParaRPr lang="en-US"/>
        </a:p>
      </dgm:t>
    </dgm:pt>
    <dgm:pt modelId="{3BA84EAA-780D-4210-AD22-8BF3B3F004AC}" type="sibTrans" cxnId="{80221993-5822-4490-A84D-4CDD71F289F1}">
      <dgm:prSet/>
      <dgm:spPr/>
      <dgm:t>
        <a:bodyPr/>
        <a:lstStyle/>
        <a:p>
          <a:endParaRPr lang="en-US"/>
        </a:p>
      </dgm:t>
    </dgm:pt>
    <dgm:pt modelId="{76D4BC4C-3294-44C9-BE57-6E8E80E6A417}">
      <dgm:prSet/>
      <dgm:spPr/>
      <dgm:t>
        <a:bodyPr/>
        <a:lstStyle/>
        <a:p>
          <a:pPr>
            <a:lnSpc>
              <a:spcPct val="100000"/>
            </a:lnSpc>
          </a:pPr>
          <a:r>
            <a:rPr lang="en-US" dirty="0"/>
            <a:t>Relatively expensive program</a:t>
          </a:r>
        </a:p>
      </dgm:t>
    </dgm:pt>
    <dgm:pt modelId="{076E2B9E-B681-4F10-A66D-B666B2EC29F2}" type="parTrans" cxnId="{4C248640-FCE1-4902-838B-861278344E0F}">
      <dgm:prSet/>
      <dgm:spPr/>
      <dgm:t>
        <a:bodyPr/>
        <a:lstStyle/>
        <a:p>
          <a:endParaRPr lang="en-US"/>
        </a:p>
      </dgm:t>
    </dgm:pt>
    <dgm:pt modelId="{8DC984B1-8491-4FA8-BF4B-EB2F8E07A8CA}" type="sibTrans" cxnId="{4C248640-FCE1-4902-838B-861278344E0F}">
      <dgm:prSet/>
      <dgm:spPr/>
      <dgm:t>
        <a:bodyPr/>
        <a:lstStyle/>
        <a:p>
          <a:endParaRPr lang="en-US"/>
        </a:p>
      </dgm:t>
    </dgm:pt>
    <dgm:pt modelId="{1ECD155C-2FA4-4B28-AAF6-3F09390021C1}">
      <dgm:prSet/>
      <dgm:spPr/>
      <dgm:t>
        <a:bodyPr/>
        <a:lstStyle/>
        <a:p>
          <a:pPr>
            <a:lnSpc>
              <a:spcPct val="100000"/>
            </a:lnSpc>
          </a:pPr>
          <a:r>
            <a:rPr lang="en-US" dirty="0"/>
            <a:t>Topic addressing an important issue: Teacher Recruitment and Retention</a:t>
          </a:r>
        </a:p>
      </dgm:t>
    </dgm:pt>
    <dgm:pt modelId="{01634861-CA0A-4CE6-A298-976BA26A5930}" type="parTrans" cxnId="{E048A79F-9AB1-4432-A60E-B5FF10653ED3}">
      <dgm:prSet/>
      <dgm:spPr/>
      <dgm:t>
        <a:bodyPr/>
        <a:lstStyle/>
        <a:p>
          <a:endParaRPr lang="en-US"/>
        </a:p>
      </dgm:t>
    </dgm:pt>
    <dgm:pt modelId="{D44C5E3A-6EF1-4C8F-919C-F2903522695A}" type="sibTrans" cxnId="{E048A79F-9AB1-4432-A60E-B5FF10653ED3}">
      <dgm:prSet/>
      <dgm:spPr/>
      <dgm:t>
        <a:bodyPr/>
        <a:lstStyle/>
        <a:p>
          <a:endParaRPr lang="en-US"/>
        </a:p>
      </dgm:t>
    </dgm:pt>
    <dgm:pt modelId="{9393FA51-C904-46E5-B5AE-5A22EFE5D97C}" type="pres">
      <dgm:prSet presAssocID="{31A54F72-6CB5-48A3-AD7B-7BF0CA257817}" presName="root" presStyleCnt="0">
        <dgm:presLayoutVars>
          <dgm:dir/>
          <dgm:resizeHandles val="exact"/>
        </dgm:presLayoutVars>
      </dgm:prSet>
      <dgm:spPr/>
    </dgm:pt>
    <dgm:pt modelId="{E2A56A1E-4D5C-4D64-A967-06403665DD64}" type="pres">
      <dgm:prSet presAssocID="{C7CD9D36-DC7F-430C-B2B5-66FD287B7474}" presName="compNode" presStyleCnt="0"/>
      <dgm:spPr/>
    </dgm:pt>
    <dgm:pt modelId="{7155BDEE-25F3-4C62-A774-EB211490374B}" type="pres">
      <dgm:prSet presAssocID="{C7CD9D36-DC7F-430C-B2B5-66FD287B7474}"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at"/>
        </a:ext>
      </dgm:extLst>
    </dgm:pt>
    <dgm:pt modelId="{F8E215CB-FFC8-41D7-B448-D203AC2E6DD7}" type="pres">
      <dgm:prSet presAssocID="{C7CD9D36-DC7F-430C-B2B5-66FD287B7474}" presName="spaceRect" presStyleCnt="0"/>
      <dgm:spPr/>
    </dgm:pt>
    <dgm:pt modelId="{14FFAF5D-7C8B-46EF-96A0-9AB9ED6F7F68}" type="pres">
      <dgm:prSet presAssocID="{C7CD9D36-DC7F-430C-B2B5-66FD287B7474}" presName="textRect" presStyleLbl="revTx" presStyleIdx="0" presStyleCnt="4">
        <dgm:presLayoutVars>
          <dgm:chMax val="1"/>
          <dgm:chPref val="1"/>
        </dgm:presLayoutVars>
      </dgm:prSet>
      <dgm:spPr/>
    </dgm:pt>
    <dgm:pt modelId="{5A3C63A3-EAEF-467B-91DC-CFBA618AD7C2}" type="pres">
      <dgm:prSet presAssocID="{D22C195B-5DA3-4B15-B9AE-E20635A35DAA}" presName="sibTrans" presStyleCnt="0"/>
      <dgm:spPr/>
    </dgm:pt>
    <dgm:pt modelId="{2510CC96-5C01-45BB-B5F3-F84932E1A169}" type="pres">
      <dgm:prSet presAssocID="{D81DE593-030A-467E-9D4E-FC21D9D5258F}" presName="compNode" presStyleCnt="0"/>
      <dgm:spPr/>
    </dgm:pt>
    <dgm:pt modelId="{947084B3-BE27-46E9-9C93-BB7E3AA2321A}" type="pres">
      <dgm:prSet presAssocID="{D81DE593-030A-467E-9D4E-FC21D9D5258F}"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atabase"/>
        </a:ext>
      </dgm:extLst>
    </dgm:pt>
    <dgm:pt modelId="{F99BB4E1-73B7-4174-B63E-D1FCE5F7BA7D}" type="pres">
      <dgm:prSet presAssocID="{D81DE593-030A-467E-9D4E-FC21D9D5258F}" presName="spaceRect" presStyleCnt="0"/>
      <dgm:spPr/>
    </dgm:pt>
    <dgm:pt modelId="{7A43F1E3-CFF6-4FA4-8B79-F4A44007F57E}" type="pres">
      <dgm:prSet presAssocID="{D81DE593-030A-467E-9D4E-FC21D9D5258F}" presName="textRect" presStyleLbl="revTx" presStyleIdx="1" presStyleCnt="4">
        <dgm:presLayoutVars>
          <dgm:chMax val="1"/>
          <dgm:chPref val="1"/>
        </dgm:presLayoutVars>
      </dgm:prSet>
      <dgm:spPr/>
    </dgm:pt>
    <dgm:pt modelId="{A6F9986C-5901-46B1-83FC-7E59D3B3B8B4}" type="pres">
      <dgm:prSet presAssocID="{3BA84EAA-780D-4210-AD22-8BF3B3F004AC}" presName="sibTrans" presStyleCnt="0"/>
      <dgm:spPr/>
    </dgm:pt>
    <dgm:pt modelId="{153CD046-A9F0-4379-BAAA-6B779CD93422}" type="pres">
      <dgm:prSet presAssocID="{76D4BC4C-3294-44C9-BE57-6E8E80E6A417}" presName="compNode" presStyleCnt="0"/>
      <dgm:spPr/>
    </dgm:pt>
    <dgm:pt modelId="{24BEB10E-253C-4FD4-84B7-E4D0747AE68B}" type="pres">
      <dgm:prSet presAssocID="{76D4BC4C-3294-44C9-BE57-6E8E80E6A417}"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Money"/>
        </a:ext>
      </dgm:extLst>
    </dgm:pt>
    <dgm:pt modelId="{A652D2A3-B1D0-4BC8-B1BE-692673C8A6A5}" type="pres">
      <dgm:prSet presAssocID="{76D4BC4C-3294-44C9-BE57-6E8E80E6A417}" presName="spaceRect" presStyleCnt="0"/>
      <dgm:spPr/>
    </dgm:pt>
    <dgm:pt modelId="{BF685155-5921-465E-8915-0605E9FC8982}" type="pres">
      <dgm:prSet presAssocID="{76D4BC4C-3294-44C9-BE57-6E8E80E6A417}" presName="textRect" presStyleLbl="revTx" presStyleIdx="2" presStyleCnt="4">
        <dgm:presLayoutVars>
          <dgm:chMax val="1"/>
          <dgm:chPref val="1"/>
        </dgm:presLayoutVars>
      </dgm:prSet>
      <dgm:spPr/>
    </dgm:pt>
    <dgm:pt modelId="{ED57C8AD-E725-40D3-93BB-049FF9484D30}" type="pres">
      <dgm:prSet presAssocID="{8DC984B1-8491-4FA8-BF4B-EB2F8E07A8CA}" presName="sibTrans" presStyleCnt="0"/>
      <dgm:spPr/>
    </dgm:pt>
    <dgm:pt modelId="{762122A7-D330-417F-A7E3-9F81C4D56BC8}" type="pres">
      <dgm:prSet presAssocID="{1ECD155C-2FA4-4B28-AAF6-3F09390021C1}" presName="compNode" presStyleCnt="0"/>
      <dgm:spPr/>
    </dgm:pt>
    <dgm:pt modelId="{CC140E11-5A99-4F1F-BE01-1E5167B9A406}" type="pres">
      <dgm:prSet presAssocID="{1ECD155C-2FA4-4B28-AAF6-3F09390021C1}"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Teacher with solid fill"/>
        </a:ext>
      </dgm:extLst>
    </dgm:pt>
    <dgm:pt modelId="{6A1DEC66-E219-4188-84DB-84B486F0517E}" type="pres">
      <dgm:prSet presAssocID="{1ECD155C-2FA4-4B28-AAF6-3F09390021C1}" presName="spaceRect" presStyleCnt="0"/>
      <dgm:spPr/>
    </dgm:pt>
    <dgm:pt modelId="{C930F66B-D6DD-4E49-9704-55D52F07EAF7}" type="pres">
      <dgm:prSet presAssocID="{1ECD155C-2FA4-4B28-AAF6-3F09390021C1}" presName="textRect" presStyleLbl="revTx" presStyleIdx="3" presStyleCnt="4">
        <dgm:presLayoutVars>
          <dgm:chMax val="1"/>
          <dgm:chPref val="1"/>
        </dgm:presLayoutVars>
      </dgm:prSet>
      <dgm:spPr/>
    </dgm:pt>
  </dgm:ptLst>
  <dgm:cxnLst>
    <dgm:cxn modelId="{777DD811-253C-405B-9A3D-1ED02F4666FC}" type="presOf" srcId="{76D4BC4C-3294-44C9-BE57-6E8E80E6A417}" destId="{BF685155-5921-465E-8915-0605E9FC8982}" srcOrd="0" destOrd="0" presId="urn:microsoft.com/office/officeart/2018/2/layout/IconLabelList"/>
    <dgm:cxn modelId="{4C248640-FCE1-4902-838B-861278344E0F}" srcId="{31A54F72-6CB5-48A3-AD7B-7BF0CA257817}" destId="{76D4BC4C-3294-44C9-BE57-6E8E80E6A417}" srcOrd="2" destOrd="0" parTransId="{076E2B9E-B681-4F10-A66D-B666B2EC29F2}" sibTransId="{8DC984B1-8491-4FA8-BF4B-EB2F8E07A8CA}"/>
    <dgm:cxn modelId="{7A50C557-441B-4186-8837-B6F8DFE5A61A}" type="presOf" srcId="{D81DE593-030A-467E-9D4E-FC21D9D5258F}" destId="{7A43F1E3-CFF6-4FA4-8B79-F4A44007F57E}" srcOrd="0" destOrd="0" presId="urn:microsoft.com/office/officeart/2018/2/layout/IconLabelList"/>
    <dgm:cxn modelId="{F087618E-461B-44EC-84EC-6DD9F93D1D78}" type="presOf" srcId="{1ECD155C-2FA4-4B28-AAF6-3F09390021C1}" destId="{C930F66B-D6DD-4E49-9704-55D52F07EAF7}" srcOrd="0" destOrd="0" presId="urn:microsoft.com/office/officeart/2018/2/layout/IconLabelList"/>
    <dgm:cxn modelId="{65BFCB90-2125-4E48-B175-04154E2E4304}" type="presOf" srcId="{31A54F72-6CB5-48A3-AD7B-7BF0CA257817}" destId="{9393FA51-C904-46E5-B5AE-5A22EFE5D97C}" srcOrd="0" destOrd="0" presId="urn:microsoft.com/office/officeart/2018/2/layout/IconLabelList"/>
    <dgm:cxn modelId="{80221993-5822-4490-A84D-4CDD71F289F1}" srcId="{31A54F72-6CB5-48A3-AD7B-7BF0CA257817}" destId="{D81DE593-030A-467E-9D4E-FC21D9D5258F}" srcOrd="1" destOrd="0" parTransId="{0E2F51A7-E5AC-4B07-AB21-68F6C52C69F7}" sibTransId="{3BA84EAA-780D-4210-AD22-8BF3B3F004AC}"/>
    <dgm:cxn modelId="{E048A79F-9AB1-4432-A60E-B5FF10653ED3}" srcId="{31A54F72-6CB5-48A3-AD7B-7BF0CA257817}" destId="{1ECD155C-2FA4-4B28-AAF6-3F09390021C1}" srcOrd="3" destOrd="0" parTransId="{01634861-CA0A-4CE6-A298-976BA26A5930}" sibTransId="{D44C5E3A-6EF1-4C8F-919C-F2903522695A}"/>
    <dgm:cxn modelId="{9590FCB0-FE9D-435E-B5D5-E5C1D732A449}" type="presOf" srcId="{C7CD9D36-DC7F-430C-B2B5-66FD287B7474}" destId="{14FFAF5D-7C8B-46EF-96A0-9AB9ED6F7F68}" srcOrd="0" destOrd="0" presId="urn:microsoft.com/office/officeart/2018/2/layout/IconLabelList"/>
    <dgm:cxn modelId="{996FE6BC-DA1D-4E66-84B4-F958456D4CE7}" srcId="{31A54F72-6CB5-48A3-AD7B-7BF0CA257817}" destId="{C7CD9D36-DC7F-430C-B2B5-66FD287B7474}" srcOrd="0" destOrd="0" parTransId="{FCEAD0CA-518C-4D55-8228-6C505369ADAE}" sibTransId="{D22C195B-5DA3-4B15-B9AE-E20635A35DAA}"/>
    <dgm:cxn modelId="{F04FCAD1-EEA7-4A28-8801-47C3A9DC8FB5}" type="presParOf" srcId="{9393FA51-C904-46E5-B5AE-5A22EFE5D97C}" destId="{E2A56A1E-4D5C-4D64-A967-06403665DD64}" srcOrd="0" destOrd="0" presId="urn:microsoft.com/office/officeart/2018/2/layout/IconLabelList"/>
    <dgm:cxn modelId="{82C8C3BF-F7C1-4003-BBDD-C8A1C7654C71}" type="presParOf" srcId="{E2A56A1E-4D5C-4D64-A967-06403665DD64}" destId="{7155BDEE-25F3-4C62-A774-EB211490374B}" srcOrd="0" destOrd="0" presId="urn:microsoft.com/office/officeart/2018/2/layout/IconLabelList"/>
    <dgm:cxn modelId="{BCE9E5AE-C4BA-4F92-8992-D1D377D97674}" type="presParOf" srcId="{E2A56A1E-4D5C-4D64-A967-06403665DD64}" destId="{F8E215CB-FFC8-41D7-B448-D203AC2E6DD7}" srcOrd="1" destOrd="0" presId="urn:microsoft.com/office/officeart/2018/2/layout/IconLabelList"/>
    <dgm:cxn modelId="{1733CD04-E64F-48D6-87CC-265AF8117177}" type="presParOf" srcId="{E2A56A1E-4D5C-4D64-A967-06403665DD64}" destId="{14FFAF5D-7C8B-46EF-96A0-9AB9ED6F7F68}" srcOrd="2" destOrd="0" presId="urn:microsoft.com/office/officeart/2018/2/layout/IconLabelList"/>
    <dgm:cxn modelId="{CDB74615-ED39-46EF-9AFC-81F16333CC98}" type="presParOf" srcId="{9393FA51-C904-46E5-B5AE-5A22EFE5D97C}" destId="{5A3C63A3-EAEF-467B-91DC-CFBA618AD7C2}" srcOrd="1" destOrd="0" presId="urn:microsoft.com/office/officeart/2018/2/layout/IconLabelList"/>
    <dgm:cxn modelId="{3D278512-AC58-481E-8546-55F56A99707F}" type="presParOf" srcId="{9393FA51-C904-46E5-B5AE-5A22EFE5D97C}" destId="{2510CC96-5C01-45BB-B5F3-F84932E1A169}" srcOrd="2" destOrd="0" presId="urn:microsoft.com/office/officeart/2018/2/layout/IconLabelList"/>
    <dgm:cxn modelId="{EACF416F-9270-4510-8D91-25003517DD56}" type="presParOf" srcId="{2510CC96-5C01-45BB-B5F3-F84932E1A169}" destId="{947084B3-BE27-46E9-9C93-BB7E3AA2321A}" srcOrd="0" destOrd="0" presId="urn:microsoft.com/office/officeart/2018/2/layout/IconLabelList"/>
    <dgm:cxn modelId="{62C197B8-41A5-4514-B92D-A22B388F8E5B}" type="presParOf" srcId="{2510CC96-5C01-45BB-B5F3-F84932E1A169}" destId="{F99BB4E1-73B7-4174-B63E-D1FCE5F7BA7D}" srcOrd="1" destOrd="0" presId="urn:microsoft.com/office/officeart/2018/2/layout/IconLabelList"/>
    <dgm:cxn modelId="{555E9BC2-A4E4-42BF-8E47-45DF810AC74D}" type="presParOf" srcId="{2510CC96-5C01-45BB-B5F3-F84932E1A169}" destId="{7A43F1E3-CFF6-4FA4-8B79-F4A44007F57E}" srcOrd="2" destOrd="0" presId="urn:microsoft.com/office/officeart/2018/2/layout/IconLabelList"/>
    <dgm:cxn modelId="{2B41477A-08FA-4198-A1FB-BE3956F9FD27}" type="presParOf" srcId="{9393FA51-C904-46E5-B5AE-5A22EFE5D97C}" destId="{A6F9986C-5901-46B1-83FC-7E59D3B3B8B4}" srcOrd="3" destOrd="0" presId="urn:microsoft.com/office/officeart/2018/2/layout/IconLabelList"/>
    <dgm:cxn modelId="{676E75CC-F24A-4E4C-9009-DE4C6ABCB0FD}" type="presParOf" srcId="{9393FA51-C904-46E5-B5AE-5A22EFE5D97C}" destId="{153CD046-A9F0-4379-BAAA-6B779CD93422}" srcOrd="4" destOrd="0" presId="urn:microsoft.com/office/officeart/2018/2/layout/IconLabelList"/>
    <dgm:cxn modelId="{A906516F-EB16-47E1-BBB3-8D0665FDAA09}" type="presParOf" srcId="{153CD046-A9F0-4379-BAAA-6B779CD93422}" destId="{24BEB10E-253C-4FD4-84B7-E4D0747AE68B}" srcOrd="0" destOrd="0" presId="urn:microsoft.com/office/officeart/2018/2/layout/IconLabelList"/>
    <dgm:cxn modelId="{5F62C069-A764-4472-9107-9885EA353B6E}" type="presParOf" srcId="{153CD046-A9F0-4379-BAAA-6B779CD93422}" destId="{A652D2A3-B1D0-4BC8-B1BE-692673C8A6A5}" srcOrd="1" destOrd="0" presId="urn:microsoft.com/office/officeart/2018/2/layout/IconLabelList"/>
    <dgm:cxn modelId="{C812C4A2-1F05-4895-AE94-97C9FD13C370}" type="presParOf" srcId="{153CD046-A9F0-4379-BAAA-6B779CD93422}" destId="{BF685155-5921-465E-8915-0605E9FC8982}" srcOrd="2" destOrd="0" presId="urn:microsoft.com/office/officeart/2018/2/layout/IconLabelList"/>
    <dgm:cxn modelId="{1AB62BD5-9003-4720-AEA1-CC8A42229018}" type="presParOf" srcId="{9393FA51-C904-46E5-B5AE-5A22EFE5D97C}" destId="{ED57C8AD-E725-40D3-93BB-049FF9484D30}" srcOrd="5" destOrd="0" presId="urn:microsoft.com/office/officeart/2018/2/layout/IconLabelList"/>
    <dgm:cxn modelId="{7EF8B60A-46CE-452A-ABE7-78496DA111B9}" type="presParOf" srcId="{9393FA51-C904-46E5-B5AE-5A22EFE5D97C}" destId="{762122A7-D330-417F-A7E3-9F81C4D56BC8}" srcOrd="6" destOrd="0" presId="urn:microsoft.com/office/officeart/2018/2/layout/IconLabelList"/>
    <dgm:cxn modelId="{D2EF1CD9-D359-4E75-A92D-E9241437BFCD}" type="presParOf" srcId="{762122A7-D330-417F-A7E3-9F81C4D56BC8}" destId="{CC140E11-5A99-4F1F-BE01-1E5167B9A406}" srcOrd="0" destOrd="0" presId="urn:microsoft.com/office/officeart/2018/2/layout/IconLabelList"/>
    <dgm:cxn modelId="{772568C9-FD2E-4740-8936-256989EEEB81}" type="presParOf" srcId="{762122A7-D330-417F-A7E3-9F81C4D56BC8}" destId="{6A1DEC66-E219-4188-84DB-84B486F0517E}" srcOrd="1" destOrd="0" presId="urn:microsoft.com/office/officeart/2018/2/layout/IconLabelList"/>
    <dgm:cxn modelId="{E32E7508-F9AA-4451-94A0-A8B8877395F5}" type="presParOf" srcId="{762122A7-D330-417F-A7E3-9F81C4D56BC8}" destId="{C930F66B-D6DD-4E49-9704-55D52F07EAF7}"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7C12EC-282F-4110-BEE4-1156FF123DA3}" type="doc">
      <dgm:prSet loTypeId="urn:microsoft.com/office/officeart/2005/8/layout/process3" loCatId="process" qsTypeId="urn:microsoft.com/office/officeart/2005/8/quickstyle/simple1" qsCatId="simple" csTypeId="urn:microsoft.com/office/officeart/2005/8/colors/accent0_3" csCatId="mainScheme" phldr="1"/>
      <dgm:spPr/>
      <dgm:t>
        <a:bodyPr/>
        <a:lstStyle/>
        <a:p>
          <a:endParaRPr lang="en-US"/>
        </a:p>
      </dgm:t>
    </dgm:pt>
    <dgm:pt modelId="{BB0464EF-64E9-440D-9780-25FAB19B379C}">
      <dgm:prSet phldrT="[Text]"/>
      <dgm:spPr/>
      <dgm:t>
        <a:bodyPr/>
        <a:lstStyle/>
        <a:p>
          <a:pPr algn="ctr"/>
          <a:r>
            <a:rPr lang="en-US" b="1"/>
            <a:t>L1. REACTION &amp; PLANNED ACTION</a:t>
          </a:r>
        </a:p>
      </dgm:t>
    </dgm:pt>
    <dgm:pt modelId="{BB5B1AFE-8D99-4FB1-AB76-CF21C14AA685}" type="parTrans" cxnId="{4934E837-823F-488B-8417-ED6A16E0F852}">
      <dgm:prSet/>
      <dgm:spPr/>
      <dgm:t>
        <a:bodyPr/>
        <a:lstStyle/>
        <a:p>
          <a:endParaRPr lang="en-US"/>
        </a:p>
      </dgm:t>
    </dgm:pt>
    <dgm:pt modelId="{ED49E685-4353-4EF9-A082-3A7D2E138705}" type="sibTrans" cxnId="{4934E837-823F-488B-8417-ED6A16E0F852}">
      <dgm:prSet/>
      <dgm:spPr/>
      <dgm:t>
        <a:bodyPr/>
        <a:lstStyle/>
        <a:p>
          <a:endParaRPr lang="en-US"/>
        </a:p>
      </dgm:t>
    </dgm:pt>
    <dgm:pt modelId="{B5B7BCFA-AA27-4401-ADA1-0559A75F9C76}">
      <dgm:prSet phldrT="[Text]"/>
      <dgm:spPr/>
      <dgm:t>
        <a:bodyPr/>
        <a:lstStyle/>
        <a:p>
          <a:r>
            <a:rPr lang="en-US"/>
            <a:t>High levels on Workplace PERMAH Profiler</a:t>
          </a:r>
        </a:p>
      </dgm:t>
    </dgm:pt>
    <dgm:pt modelId="{FA399079-FD8C-4E67-8F89-4C3449E5BAF2}" type="parTrans" cxnId="{805CB59C-F564-4A5F-98CA-86C1CC2708E1}">
      <dgm:prSet/>
      <dgm:spPr/>
      <dgm:t>
        <a:bodyPr/>
        <a:lstStyle/>
        <a:p>
          <a:endParaRPr lang="en-US"/>
        </a:p>
      </dgm:t>
    </dgm:pt>
    <dgm:pt modelId="{37FC2F9E-1B95-4A5D-8859-601BAA63BF01}" type="sibTrans" cxnId="{805CB59C-F564-4A5F-98CA-86C1CC2708E1}">
      <dgm:prSet/>
      <dgm:spPr/>
      <dgm:t>
        <a:bodyPr/>
        <a:lstStyle/>
        <a:p>
          <a:endParaRPr lang="en-US"/>
        </a:p>
      </dgm:t>
    </dgm:pt>
    <dgm:pt modelId="{1ACAD5F7-6DBD-49CB-B662-72FE42B91449}">
      <dgm:prSet phldrT="[Text]"/>
      <dgm:spPr/>
      <dgm:t>
        <a:bodyPr/>
        <a:lstStyle/>
        <a:p>
          <a:pPr algn="ctr"/>
          <a:r>
            <a:rPr lang="en-US" b="1"/>
            <a:t>L2. LEARNING</a:t>
          </a:r>
        </a:p>
      </dgm:t>
    </dgm:pt>
    <dgm:pt modelId="{3BCCE35D-F6DB-46CD-966E-EAAB01855D78}" type="parTrans" cxnId="{4B2BAFB7-4DE2-458C-9359-5E0D0D20BCBB}">
      <dgm:prSet/>
      <dgm:spPr/>
      <dgm:t>
        <a:bodyPr/>
        <a:lstStyle/>
        <a:p>
          <a:endParaRPr lang="en-US"/>
        </a:p>
      </dgm:t>
    </dgm:pt>
    <dgm:pt modelId="{800BBF0A-5445-40A6-8606-D31416E81ECE}" type="sibTrans" cxnId="{4B2BAFB7-4DE2-458C-9359-5E0D0D20BCBB}">
      <dgm:prSet/>
      <dgm:spPr/>
      <dgm:t>
        <a:bodyPr/>
        <a:lstStyle/>
        <a:p>
          <a:endParaRPr lang="en-US"/>
        </a:p>
      </dgm:t>
    </dgm:pt>
    <dgm:pt modelId="{1A4711B6-7C6B-4021-A1CA-5856B9082DBB}">
      <dgm:prSet phldrT="[Text]"/>
      <dgm:spPr/>
      <dgm:t>
        <a:bodyPr/>
        <a:lstStyle/>
        <a:p>
          <a:r>
            <a:rPr lang="en-US"/>
            <a:t>High levels on Connor-Davidson Resilience Scale</a:t>
          </a:r>
        </a:p>
      </dgm:t>
    </dgm:pt>
    <dgm:pt modelId="{3F800161-38F9-4D8D-85FA-C827BBD31D5C}" type="parTrans" cxnId="{4E306480-BFC8-44FA-BACC-54B51E021BE5}">
      <dgm:prSet/>
      <dgm:spPr/>
      <dgm:t>
        <a:bodyPr/>
        <a:lstStyle/>
        <a:p>
          <a:endParaRPr lang="en-US"/>
        </a:p>
      </dgm:t>
    </dgm:pt>
    <dgm:pt modelId="{A6E93C77-11D7-4F04-903B-3962B6E246EF}" type="sibTrans" cxnId="{4E306480-BFC8-44FA-BACC-54B51E021BE5}">
      <dgm:prSet/>
      <dgm:spPr/>
      <dgm:t>
        <a:bodyPr/>
        <a:lstStyle/>
        <a:p>
          <a:endParaRPr lang="en-US"/>
        </a:p>
      </dgm:t>
    </dgm:pt>
    <dgm:pt modelId="{76B4AE39-472E-4CA7-A08D-546CFA0A0B9C}">
      <dgm:prSet phldrT="[Text]"/>
      <dgm:spPr/>
      <dgm:t>
        <a:bodyPr/>
        <a:lstStyle/>
        <a:p>
          <a:pPr algn="ctr"/>
          <a:r>
            <a:rPr lang="en-US" b="1"/>
            <a:t>L3. IMPLEMENTATION</a:t>
          </a:r>
        </a:p>
      </dgm:t>
    </dgm:pt>
    <dgm:pt modelId="{E0EBEA6B-939E-4986-B703-021A0B6FD482}" type="parTrans" cxnId="{ED9F25D4-3855-4587-AE02-69FD290D7460}">
      <dgm:prSet/>
      <dgm:spPr/>
      <dgm:t>
        <a:bodyPr/>
        <a:lstStyle/>
        <a:p>
          <a:endParaRPr lang="en-US"/>
        </a:p>
      </dgm:t>
    </dgm:pt>
    <dgm:pt modelId="{FCFDC9D5-535B-4124-9341-EB699E007CB0}" type="sibTrans" cxnId="{ED9F25D4-3855-4587-AE02-69FD290D7460}">
      <dgm:prSet/>
      <dgm:spPr/>
      <dgm:t>
        <a:bodyPr/>
        <a:lstStyle/>
        <a:p>
          <a:endParaRPr lang="en-US"/>
        </a:p>
      </dgm:t>
    </dgm:pt>
    <dgm:pt modelId="{4C240169-E5A8-4A4F-AFBD-B810758E1914}">
      <dgm:prSet phldrT="[Text]"/>
      <dgm:spPr/>
      <dgm:t>
        <a:bodyPr/>
        <a:lstStyle/>
        <a:p>
          <a:r>
            <a:rPr lang="en-US"/>
            <a:t>All Teacher Engagement Ambassadors communicate with newly hired teachers</a:t>
          </a:r>
        </a:p>
      </dgm:t>
    </dgm:pt>
    <dgm:pt modelId="{5CBC8391-CCC7-4F31-83D9-B0895872E363}" type="parTrans" cxnId="{B2C220F5-46E4-4AA7-8CB3-6FCF76990746}">
      <dgm:prSet/>
      <dgm:spPr/>
      <dgm:t>
        <a:bodyPr/>
        <a:lstStyle/>
        <a:p>
          <a:endParaRPr lang="en-US"/>
        </a:p>
      </dgm:t>
    </dgm:pt>
    <dgm:pt modelId="{CF8B3041-E51F-4397-BFFE-F78C2086F5F3}" type="sibTrans" cxnId="{B2C220F5-46E4-4AA7-8CB3-6FCF76990746}">
      <dgm:prSet/>
      <dgm:spPr/>
      <dgm:t>
        <a:bodyPr/>
        <a:lstStyle/>
        <a:p>
          <a:endParaRPr lang="en-US"/>
        </a:p>
      </dgm:t>
    </dgm:pt>
    <dgm:pt modelId="{EB6147C9-C21E-4984-BF9A-C669AA25ADB3}">
      <dgm:prSet phldrT="[Text]"/>
      <dgm:spPr/>
      <dgm:t>
        <a:bodyPr/>
        <a:lstStyle/>
        <a:p>
          <a:pPr algn="ctr"/>
          <a:r>
            <a:rPr lang="en-US" b="1"/>
            <a:t>L4. PROGRAM IMPACT</a:t>
          </a:r>
        </a:p>
      </dgm:t>
    </dgm:pt>
    <dgm:pt modelId="{776B0942-E2FB-4959-85A4-096CF4E9A827}" type="parTrans" cxnId="{4376AF6A-931B-4FB8-8C12-B026268F177D}">
      <dgm:prSet/>
      <dgm:spPr/>
      <dgm:t>
        <a:bodyPr/>
        <a:lstStyle/>
        <a:p>
          <a:endParaRPr lang="en-US"/>
        </a:p>
      </dgm:t>
    </dgm:pt>
    <dgm:pt modelId="{5CE7958F-A728-4058-9FFF-B85BF32C035A}" type="sibTrans" cxnId="{4376AF6A-931B-4FB8-8C12-B026268F177D}">
      <dgm:prSet/>
      <dgm:spPr/>
      <dgm:t>
        <a:bodyPr/>
        <a:lstStyle/>
        <a:p>
          <a:endParaRPr lang="en-US"/>
        </a:p>
      </dgm:t>
    </dgm:pt>
    <dgm:pt modelId="{E7BA3DFA-2510-4A7E-8B70-117AC9B015BC}">
      <dgm:prSet phldrT="[Text]"/>
      <dgm:spPr/>
      <dgm:t>
        <a:bodyPr/>
        <a:lstStyle/>
        <a:p>
          <a:r>
            <a:rPr lang="en-US"/>
            <a:t>Retention rates increase in all TEA Schools</a:t>
          </a:r>
        </a:p>
      </dgm:t>
    </dgm:pt>
    <dgm:pt modelId="{F4E880C5-6BCD-4517-9E26-D305B92BBDCA}" type="parTrans" cxnId="{DDA10A36-6549-41EE-AB0F-F1D287B7AA89}">
      <dgm:prSet/>
      <dgm:spPr/>
      <dgm:t>
        <a:bodyPr/>
        <a:lstStyle/>
        <a:p>
          <a:endParaRPr lang="en-US"/>
        </a:p>
      </dgm:t>
    </dgm:pt>
    <dgm:pt modelId="{F9D6A7A5-7382-4010-B7F9-74A23FCF95FE}" type="sibTrans" cxnId="{DDA10A36-6549-41EE-AB0F-F1D287B7AA89}">
      <dgm:prSet/>
      <dgm:spPr/>
      <dgm:t>
        <a:bodyPr/>
        <a:lstStyle/>
        <a:p>
          <a:endParaRPr lang="en-US"/>
        </a:p>
      </dgm:t>
    </dgm:pt>
    <dgm:pt modelId="{67247E25-7994-49B5-95B6-8EEAF67E1CE9}">
      <dgm:prSet phldrT="[Text]"/>
      <dgm:spPr/>
      <dgm:t>
        <a:bodyPr/>
        <a:lstStyle/>
        <a:p>
          <a:pPr algn="ctr"/>
          <a:r>
            <a:rPr lang="en-US" b="1"/>
            <a:t>L5. ROI</a:t>
          </a:r>
        </a:p>
      </dgm:t>
    </dgm:pt>
    <dgm:pt modelId="{6F2AA74B-C124-4073-8A60-95883E4D48C3}" type="parTrans" cxnId="{572AB631-816D-477E-B6F5-D39D4E5F9679}">
      <dgm:prSet/>
      <dgm:spPr/>
      <dgm:t>
        <a:bodyPr/>
        <a:lstStyle/>
        <a:p>
          <a:endParaRPr lang="en-US"/>
        </a:p>
      </dgm:t>
    </dgm:pt>
    <dgm:pt modelId="{082F4B5F-15B0-4530-B992-A04E4AC1F704}" type="sibTrans" cxnId="{572AB631-816D-477E-B6F5-D39D4E5F9679}">
      <dgm:prSet/>
      <dgm:spPr/>
      <dgm:t>
        <a:bodyPr/>
        <a:lstStyle/>
        <a:p>
          <a:endParaRPr lang="en-US"/>
        </a:p>
      </dgm:t>
    </dgm:pt>
    <dgm:pt modelId="{9796BCF1-68BD-4E9B-BA03-277D92973B2D}">
      <dgm:prSet phldrT="[Text]"/>
      <dgm:spPr/>
      <dgm:t>
        <a:bodyPr/>
        <a:lstStyle/>
        <a:p>
          <a:r>
            <a:rPr lang="en-US"/>
            <a:t>TEA has a 0% ROI</a:t>
          </a:r>
        </a:p>
      </dgm:t>
    </dgm:pt>
    <dgm:pt modelId="{91E564E3-3F34-4EC1-BD30-F4239AE443A5}" type="parTrans" cxnId="{ACBA3E2E-5F41-4965-ACE2-037C06FE726C}">
      <dgm:prSet/>
      <dgm:spPr/>
      <dgm:t>
        <a:bodyPr/>
        <a:lstStyle/>
        <a:p>
          <a:endParaRPr lang="en-US"/>
        </a:p>
      </dgm:t>
    </dgm:pt>
    <dgm:pt modelId="{BFB3AB4B-E3AA-4752-87C7-69B34C4500A5}" type="sibTrans" cxnId="{ACBA3E2E-5F41-4965-ACE2-037C06FE726C}">
      <dgm:prSet/>
      <dgm:spPr/>
      <dgm:t>
        <a:bodyPr/>
        <a:lstStyle/>
        <a:p>
          <a:endParaRPr lang="en-US"/>
        </a:p>
      </dgm:t>
    </dgm:pt>
    <dgm:pt modelId="{7D20D94F-94E8-4B21-8808-401050B9B4F3}" type="pres">
      <dgm:prSet presAssocID="{5F7C12EC-282F-4110-BEE4-1156FF123DA3}" presName="linearFlow" presStyleCnt="0">
        <dgm:presLayoutVars>
          <dgm:dir/>
          <dgm:animLvl val="lvl"/>
          <dgm:resizeHandles val="exact"/>
        </dgm:presLayoutVars>
      </dgm:prSet>
      <dgm:spPr/>
    </dgm:pt>
    <dgm:pt modelId="{1D389DCC-5E94-4F73-9790-B537396EF4A8}" type="pres">
      <dgm:prSet presAssocID="{BB0464EF-64E9-440D-9780-25FAB19B379C}" presName="composite" presStyleCnt="0"/>
      <dgm:spPr/>
    </dgm:pt>
    <dgm:pt modelId="{05F5B81E-0941-4F2B-8981-7DFF0A1EEFE6}" type="pres">
      <dgm:prSet presAssocID="{BB0464EF-64E9-440D-9780-25FAB19B379C}" presName="parTx" presStyleLbl="node1" presStyleIdx="0" presStyleCnt="5">
        <dgm:presLayoutVars>
          <dgm:chMax val="0"/>
          <dgm:chPref val="0"/>
          <dgm:bulletEnabled val="1"/>
        </dgm:presLayoutVars>
      </dgm:prSet>
      <dgm:spPr/>
    </dgm:pt>
    <dgm:pt modelId="{1CC4C671-11F0-4690-85E5-87113085F068}" type="pres">
      <dgm:prSet presAssocID="{BB0464EF-64E9-440D-9780-25FAB19B379C}" presName="parSh" presStyleLbl="node1" presStyleIdx="0" presStyleCnt="5"/>
      <dgm:spPr/>
    </dgm:pt>
    <dgm:pt modelId="{589B3DE3-4FF8-48B3-9D30-1AB28FD33B54}" type="pres">
      <dgm:prSet presAssocID="{BB0464EF-64E9-440D-9780-25FAB19B379C}" presName="desTx" presStyleLbl="fgAcc1" presStyleIdx="0" presStyleCnt="5">
        <dgm:presLayoutVars>
          <dgm:bulletEnabled val="1"/>
        </dgm:presLayoutVars>
      </dgm:prSet>
      <dgm:spPr/>
    </dgm:pt>
    <dgm:pt modelId="{80FC5429-CE48-4F05-865A-BACE6BD76D2C}" type="pres">
      <dgm:prSet presAssocID="{ED49E685-4353-4EF9-A082-3A7D2E138705}" presName="sibTrans" presStyleLbl="sibTrans2D1" presStyleIdx="0" presStyleCnt="4"/>
      <dgm:spPr/>
    </dgm:pt>
    <dgm:pt modelId="{3E4C6782-427E-4346-ABAE-DADBDC8FAA61}" type="pres">
      <dgm:prSet presAssocID="{ED49E685-4353-4EF9-A082-3A7D2E138705}" presName="connTx" presStyleLbl="sibTrans2D1" presStyleIdx="0" presStyleCnt="4"/>
      <dgm:spPr/>
    </dgm:pt>
    <dgm:pt modelId="{E0BB043B-8062-44B2-941C-4E272BD0EFD7}" type="pres">
      <dgm:prSet presAssocID="{1ACAD5F7-6DBD-49CB-B662-72FE42B91449}" presName="composite" presStyleCnt="0"/>
      <dgm:spPr/>
    </dgm:pt>
    <dgm:pt modelId="{D28DA2A9-5764-409A-BF71-D3B15755C7E9}" type="pres">
      <dgm:prSet presAssocID="{1ACAD5F7-6DBD-49CB-B662-72FE42B91449}" presName="parTx" presStyleLbl="node1" presStyleIdx="0" presStyleCnt="5">
        <dgm:presLayoutVars>
          <dgm:chMax val="0"/>
          <dgm:chPref val="0"/>
          <dgm:bulletEnabled val="1"/>
        </dgm:presLayoutVars>
      </dgm:prSet>
      <dgm:spPr/>
    </dgm:pt>
    <dgm:pt modelId="{6F05753D-25E6-461D-9358-0BA1879E5160}" type="pres">
      <dgm:prSet presAssocID="{1ACAD5F7-6DBD-49CB-B662-72FE42B91449}" presName="parSh" presStyleLbl="node1" presStyleIdx="1" presStyleCnt="5"/>
      <dgm:spPr/>
    </dgm:pt>
    <dgm:pt modelId="{3728101D-DCB9-4B3E-A94D-91ED190C59BD}" type="pres">
      <dgm:prSet presAssocID="{1ACAD5F7-6DBD-49CB-B662-72FE42B91449}" presName="desTx" presStyleLbl="fgAcc1" presStyleIdx="1" presStyleCnt="5">
        <dgm:presLayoutVars>
          <dgm:bulletEnabled val="1"/>
        </dgm:presLayoutVars>
      </dgm:prSet>
      <dgm:spPr/>
    </dgm:pt>
    <dgm:pt modelId="{94983FE4-7806-49A0-8E00-0DA1D1CAF8A2}" type="pres">
      <dgm:prSet presAssocID="{800BBF0A-5445-40A6-8606-D31416E81ECE}" presName="sibTrans" presStyleLbl="sibTrans2D1" presStyleIdx="1" presStyleCnt="4"/>
      <dgm:spPr/>
    </dgm:pt>
    <dgm:pt modelId="{B7E7643B-B3E7-48B5-9628-2F30C3E89DFD}" type="pres">
      <dgm:prSet presAssocID="{800BBF0A-5445-40A6-8606-D31416E81ECE}" presName="connTx" presStyleLbl="sibTrans2D1" presStyleIdx="1" presStyleCnt="4"/>
      <dgm:spPr/>
    </dgm:pt>
    <dgm:pt modelId="{35277C9D-3156-4472-BE8B-E49A488945B4}" type="pres">
      <dgm:prSet presAssocID="{76B4AE39-472E-4CA7-A08D-546CFA0A0B9C}" presName="composite" presStyleCnt="0"/>
      <dgm:spPr/>
    </dgm:pt>
    <dgm:pt modelId="{9F78E05F-AE58-43BF-AF35-93CB052E9A00}" type="pres">
      <dgm:prSet presAssocID="{76B4AE39-472E-4CA7-A08D-546CFA0A0B9C}" presName="parTx" presStyleLbl="node1" presStyleIdx="1" presStyleCnt="5">
        <dgm:presLayoutVars>
          <dgm:chMax val="0"/>
          <dgm:chPref val="0"/>
          <dgm:bulletEnabled val="1"/>
        </dgm:presLayoutVars>
      </dgm:prSet>
      <dgm:spPr/>
    </dgm:pt>
    <dgm:pt modelId="{99BC8D70-04D4-4D10-8C0F-2872B9529EF6}" type="pres">
      <dgm:prSet presAssocID="{76B4AE39-472E-4CA7-A08D-546CFA0A0B9C}" presName="parSh" presStyleLbl="node1" presStyleIdx="2" presStyleCnt="5"/>
      <dgm:spPr/>
    </dgm:pt>
    <dgm:pt modelId="{89C185AE-D7A5-4050-8BCF-8E81495021B3}" type="pres">
      <dgm:prSet presAssocID="{76B4AE39-472E-4CA7-A08D-546CFA0A0B9C}" presName="desTx" presStyleLbl="fgAcc1" presStyleIdx="2" presStyleCnt="5">
        <dgm:presLayoutVars>
          <dgm:bulletEnabled val="1"/>
        </dgm:presLayoutVars>
      </dgm:prSet>
      <dgm:spPr/>
    </dgm:pt>
    <dgm:pt modelId="{F3AECAF5-CF48-405E-8B87-9069A2B89B5B}" type="pres">
      <dgm:prSet presAssocID="{FCFDC9D5-535B-4124-9341-EB699E007CB0}" presName="sibTrans" presStyleLbl="sibTrans2D1" presStyleIdx="2" presStyleCnt="4"/>
      <dgm:spPr/>
    </dgm:pt>
    <dgm:pt modelId="{8FFFB3B8-1739-4286-AE84-1EFFA6F92AFB}" type="pres">
      <dgm:prSet presAssocID="{FCFDC9D5-535B-4124-9341-EB699E007CB0}" presName="connTx" presStyleLbl="sibTrans2D1" presStyleIdx="2" presStyleCnt="4"/>
      <dgm:spPr/>
    </dgm:pt>
    <dgm:pt modelId="{FB9F10D9-EBCB-4C84-B8F8-D00E0497BDCF}" type="pres">
      <dgm:prSet presAssocID="{EB6147C9-C21E-4984-BF9A-C669AA25ADB3}" presName="composite" presStyleCnt="0"/>
      <dgm:spPr/>
    </dgm:pt>
    <dgm:pt modelId="{7B233C11-869A-4F41-A4BC-07B85A3AF5A0}" type="pres">
      <dgm:prSet presAssocID="{EB6147C9-C21E-4984-BF9A-C669AA25ADB3}" presName="parTx" presStyleLbl="node1" presStyleIdx="2" presStyleCnt="5">
        <dgm:presLayoutVars>
          <dgm:chMax val="0"/>
          <dgm:chPref val="0"/>
          <dgm:bulletEnabled val="1"/>
        </dgm:presLayoutVars>
      </dgm:prSet>
      <dgm:spPr/>
    </dgm:pt>
    <dgm:pt modelId="{D473B56A-612E-458C-AB83-FEC8B7DDD815}" type="pres">
      <dgm:prSet presAssocID="{EB6147C9-C21E-4984-BF9A-C669AA25ADB3}" presName="parSh" presStyleLbl="node1" presStyleIdx="3" presStyleCnt="5"/>
      <dgm:spPr/>
    </dgm:pt>
    <dgm:pt modelId="{2C866606-A789-4DAF-8FDD-3768797BCAE0}" type="pres">
      <dgm:prSet presAssocID="{EB6147C9-C21E-4984-BF9A-C669AA25ADB3}" presName="desTx" presStyleLbl="fgAcc1" presStyleIdx="3" presStyleCnt="5">
        <dgm:presLayoutVars>
          <dgm:bulletEnabled val="1"/>
        </dgm:presLayoutVars>
      </dgm:prSet>
      <dgm:spPr/>
    </dgm:pt>
    <dgm:pt modelId="{1FD9E622-8C06-43AC-AD61-90CEF95BA670}" type="pres">
      <dgm:prSet presAssocID="{5CE7958F-A728-4058-9FFF-B85BF32C035A}" presName="sibTrans" presStyleLbl="sibTrans2D1" presStyleIdx="3" presStyleCnt="4"/>
      <dgm:spPr/>
    </dgm:pt>
    <dgm:pt modelId="{B382DE80-176C-482B-9825-6ADD14FA5165}" type="pres">
      <dgm:prSet presAssocID="{5CE7958F-A728-4058-9FFF-B85BF32C035A}" presName="connTx" presStyleLbl="sibTrans2D1" presStyleIdx="3" presStyleCnt="4"/>
      <dgm:spPr/>
    </dgm:pt>
    <dgm:pt modelId="{A35831A4-1580-423B-AE43-5D81B5F72676}" type="pres">
      <dgm:prSet presAssocID="{67247E25-7994-49B5-95B6-8EEAF67E1CE9}" presName="composite" presStyleCnt="0"/>
      <dgm:spPr/>
    </dgm:pt>
    <dgm:pt modelId="{A0895E4F-2540-4E09-86B7-9080F3305363}" type="pres">
      <dgm:prSet presAssocID="{67247E25-7994-49B5-95B6-8EEAF67E1CE9}" presName="parTx" presStyleLbl="node1" presStyleIdx="3" presStyleCnt="5">
        <dgm:presLayoutVars>
          <dgm:chMax val="0"/>
          <dgm:chPref val="0"/>
          <dgm:bulletEnabled val="1"/>
        </dgm:presLayoutVars>
      </dgm:prSet>
      <dgm:spPr/>
    </dgm:pt>
    <dgm:pt modelId="{BFA40C68-0E09-4C36-AF91-A4750E55549C}" type="pres">
      <dgm:prSet presAssocID="{67247E25-7994-49B5-95B6-8EEAF67E1CE9}" presName="parSh" presStyleLbl="node1" presStyleIdx="4" presStyleCnt="5"/>
      <dgm:spPr/>
    </dgm:pt>
    <dgm:pt modelId="{4C673111-3310-49E9-893D-266AAEC4EA3B}" type="pres">
      <dgm:prSet presAssocID="{67247E25-7994-49B5-95B6-8EEAF67E1CE9}" presName="desTx" presStyleLbl="fgAcc1" presStyleIdx="4" presStyleCnt="5">
        <dgm:presLayoutVars>
          <dgm:bulletEnabled val="1"/>
        </dgm:presLayoutVars>
      </dgm:prSet>
      <dgm:spPr/>
    </dgm:pt>
  </dgm:ptLst>
  <dgm:cxnLst>
    <dgm:cxn modelId="{CF622E02-1B1F-4155-A420-82C8B316488C}" type="presOf" srcId="{BB0464EF-64E9-440D-9780-25FAB19B379C}" destId="{05F5B81E-0941-4F2B-8981-7DFF0A1EEFE6}" srcOrd="0" destOrd="0" presId="urn:microsoft.com/office/officeart/2005/8/layout/process3"/>
    <dgm:cxn modelId="{BF31FA08-C5D1-466E-8B8D-33DBB6C9FA9B}" type="presOf" srcId="{EB6147C9-C21E-4984-BF9A-C669AA25ADB3}" destId="{7B233C11-869A-4F41-A4BC-07B85A3AF5A0}" srcOrd="0" destOrd="0" presId="urn:microsoft.com/office/officeart/2005/8/layout/process3"/>
    <dgm:cxn modelId="{476BAD0C-0675-443A-91B5-360E0235A0D2}" type="presOf" srcId="{FCFDC9D5-535B-4124-9341-EB699E007CB0}" destId="{F3AECAF5-CF48-405E-8B87-9069A2B89B5B}" srcOrd="0" destOrd="0" presId="urn:microsoft.com/office/officeart/2005/8/layout/process3"/>
    <dgm:cxn modelId="{E3926913-998C-4F04-942A-814A72AAAD73}" type="presOf" srcId="{67247E25-7994-49B5-95B6-8EEAF67E1CE9}" destId="{A0895E4F-2540-4E09-86B7-9080F3305363}" srcOrd="0" destOrd="0" presId="urn:microsoft.com/office/officeart/2005/8/layout/process3"/>
    <dgm:cxn modelId="{ACBA3E2E-5F41-4965-ACE2-037C06FE726C}" srcId="{67247E25-7994-49B5-95B6-8EEAF67E1CE9}" destId="{9796BCF1-68BD-4E9B-BA03-277D92973B2D}" srcOrd="0" destOrd="0" parTransId="{91E564E3-3F34-4EC1-BD30-F4239AE443A5}" sibTransId="{BFB3AB4B-E3AA-4752-87C7-69B34C4500A5}"/>
    <dgm:cxn modelId="{572AB631-816D-477E-B6F5-D39D4E5F9679}" srcId="{5F7C12EC-282F-4110-BEE4-1156FF123DA3}" destId="{67247E25-7994-49B5-95B6-8EEAF67E1CE9}" srcOrd="4" destOrd="0" parTransId="{6F2AA74B-C124-4073-8A60-95883E4D48C3}" sibTransId="{082F4B5F-15B0-4530-B992-A04E4AC1F704}"/>
    <dgm:cxn modelId="{DDA10A36-6549-41EE-AB0F-F1D287B7AA89}" srcId="{EB6147C9-C21E-4984-BF9A-C669AA25ADB3}" destId="{E7BA3DFA-2510-4A7E-8B70-117AC9B015BC}" srcOrd="0" destOrd="0" parTransId="{F4E880C5-6BCD-4517-9E26-D305B92BBDCA}" sibTransId="{F9D6A7A5-7382-4010-B7F9-74A23FCF95FE}"/>
    <dgm:cxn modelId="{4934E837-823F-488B-8417-ED6A16E0F852}" srcId="{5F7C12EC-282F-4110-BEE4-1156FF123DA3}" destId="{BB0464EF-64E9-440D-9780-25FAB19B379C}" srcOrd="0" destOrd="0" parTransId="{BB5B1AFE-8D99-4FB1-AB76-CF21C14AA685}" sibTransId="{ED49E685-4353-4EF9-A082-3A7D2E138705}"/>
    <dgm:cxn modelId="{3B280042-BCE0-4A41-A70D-23753D2A8003}" type="presOf" srcId="{800BBF0A-5445-40A6-8606-D31416E81ECE}" destId="{94983FE4-7806-49A0-8E00-0DA1D1CAF8A2}" srcOrd="0" destOrd="0" presId="urn:microsoft.com/office/officeart/2005/8/layout/process3"/>
    <dgm:cxn modelId="{4376AF6A-931B-4FB8-8C12-B026268F177D}" srcId="{5F7C12EC-282F-4110-BEE4-1156FF123DA3}" destId="{EB6147C9-C21E-4984-BF9A-C669AA25ADB3}" srcOrd="3" destOrd="0" parTransId="{776B0942-E2FB-4959-85A4-096CF4E9A827}" sibTransId="{5CE7958F-A728-4058-9FFF-B85BF32C035A}"/>
    <dgm:cxn modelId="{AE168E6B-EFF8-4C30-8FE8-1EA32B78710D}" type="presOf" srcId="{E7BA3DFA-2510-4A7E-8B70-117AC9B015BC}" destId="{2C866606-A789-4DAF-8FDD-3768797BCAE0}" srcOrd="0" destOrd="0" presId="urn:microsoft.com/office/officeart/2005/8/layout/process3"/>
    <dgm:cxn modelId="{C6248B4D-EFBC-4E47-B0A4-5462C620C5DF}" type="presOf" srcId="{ED49E685-4353-4EF9-A082-3A7D2E138705}" destId="{3E4C6782-427E-4346-ABAE-DADBDC8FAA61}" srcOrd="1" destOrd="0" presId="urn:microsoft.com/office/officeart/2005/8/layout/process3"/>
    <dgm:cxn modelId="{CEEB0253-B9A9-4771-8502-12857838897B}" type="presOf" srcId="{9796BCF1-68BD-4E9B-BA03-277D92973B2D}" destId="{4C673111-3310-49E9-893D-266AAEC4EA3B}" srcOrd="0" destOrd="0" presId="urn:microsoft.com/office/officeart/2005/8/layout/process3"/>
    <dgm:cxn modelId="{5387E078-132D-4734-BEB7-D0A3C35192E0}" type="presOf" srcId="{1ACAD5F7-6DBD-49CB-B662-72FE42B91449}" destId="{6F05753D-25E6-461D-9358-0BA1879E5160}" srcOrd="1" destOrd="0" presId="urn:microsoft.com/office/officeart/2005/8/layout/process3"/>
    <dgm:cxn modelId="{4E306480-BFC8-44FA-BACC-54B51E021BE5}" srcId="{1ACAD5F7-6DBD-49CB-B662-72FE42B91449}" destId="{1A4711B6-7C6B-4021-A1CA-5856B9082DBB}" srcOrd="0" destOrd="0" parTransId="{3F800161-38F9-4D8D-85FA-C827BBD31D5C}" sibTransId="{A6E93C77-11D7-4F04-903B-3962B6E246EF}"/>
    <dgm:cxn modelId="{671A2A83-F276-49BE-952F-3BB6B3A8DA75}" type="presOf" srcId="{76B4AE39-472E-4CA7-A08D-546CFA0A0B9C}" destId="{9F78E05F-AE58-43BF-AF35-93CB052E9A00}" srcOrd="0" destOrd="0" presId="urn:microsoft.com/office/officeart/2005/8/layout/process3"/>
    <dgm:cxn modelId="{9A212594-7055-42D6-A92D-53A22DBE0426}" type="presOf" srcId="{800BBF0A-5445-40A6-8606-D31416E81ECE}" destId="{B7E7643B-B3E7-48B5-9628-2F30C3E89DFD}" srcOrd="1" destOrd="0" presId="urn:microsoft.com/office/officeart/2005/8/layout/process3"/>
    <dgm:cxn modelId="{805CB59C-F564-4A5F-98CA-86C1CC2708E1}" srcId="{BB0464EF-64E9-440D-9780-25FAB19B379C}" destId="{B5B7BCFA-AA27-4401-ADA1-0559A75F9C76}" srcOrd="0" destOrd="0" parTransId="{FA399079-FD8C-4E67-8F89-4C3449E5BAF2}" sibTransId="{37FC2F9E-1B95-4A5D-8859-601BAA63BF01}"/>
    <dgm:cxn modelId="{8007E79D-BC3D-4E28-BE77-D0AFFB2B62CA}" type="presOf" srcId="{5CE7958F-A728-4058-9FFF-B85BF32C035A}" destId="{B382DE80-176C-482B-9825-6ADD14FA5165}" srcOrd="1" destOrd="0" presId="urn:microsoft.com/office/officeart/2005/8/layout/process3"/>
    <dgm:cxn modelId="{AF734EAF-4184-4279-AAEC-A33E80896F02}" type="presOf" srcId="{5CE7958F-A728-4058-9FFF-B85BF32C035A}" destId="{1FD9E622-8C06-43AC-AD61-90CEF95BA670}" srcOrd="0" destOrd="0" presId="urn:microsoft.com/office/officeart/2005/8/layout/process3"/>
    <dgm:cxn modelId="{4B2BAFB7-4DE2-458C-9359-5E0D0D20BCBB}" srcId="{5F7C12EC-282F-4110-BEE4-1156FF123DA3}" destId="{1ACAD5F7-6DBD-49CB-B662-72FE42B91449}" srcOrd="1" destOrd="0" parTransId="{3BCCE35D-F6DB-46CD-966E-EAAB01855D78}" sibTransId="{800BBF0A-5445-40A6-8606-D31416E81ECE}"/>
    <dgm:cxn modelId="{C3B2F2C3-C864-4AC4-934A-370891FC1AA7}" type="presOf" srcId="{1ACAD5F7-6DBD-49CB-B662-72FE42B91449}" destId="{D28DA2A9-5764-409A-BF71-D3B15755C7E9}" srcOrd="0" destOrd="0" presId="urn:microsoft.com/office/officeart/2005/8/layout/process3"/>
    <dgm:cxn modelId="{850FEDC5-ED73-4FF9-9A3B-53D8F28810F4}" type="presOf" srcId="{B5B7BCFA-AA27-4401-ADA1-0559A75F9C76}" destId="{589B3DE3-4FF8-48B3-9D30-1AB28FD33B54}" srcOrd="0" destOrd="0" presId="urn:microsoft.com/office/officeart/2005/8/layout/process3"/>
    <dgm:cxn modelId="{5DD537C9-31D5-4CD0-8974-3B4287CC7447}" type="presOf" srcId="{BB0464EF-64E9-440D-9780-25FAB19B379C}" destId="{1CC4C671-11F0-4690-85E5-87113085F068}" srcOrd="1" destOrd="0" presId="urn:microsoft.com/office/officeart/2005/8/layout/process3"/>
    <dgm:cxn modelId="{E9F088CD-220A-4F04-BC49-98BB283F3C16}" type="presOf" srcId="{ED49E685-4353-4EF9-A082-3A7D2E138705}" destId="{80FC5429-CE48-4F05-865A-BACE6BD76D2C}" srcOrd="0" destOrd="0" presId="urn:microsoft.com/office/officeart/2005/8/layout/process3"/>
    <dgm:cxn modelId="{ED9F25D4-3855-4587-AE02-69FD290D7460}" srcId="{5F7C12EC-282F-4110-BEE4-1156FF123DA3}" destId="{76B4AE39-472E-4CA7-A08D-546CFA0A0B9C}" srcOrd="2" destOrd="0" parTransId="{E0EBEA6B-939E-4986-B703-021A0B6FD482}" sibTransId="{FCFDC9D5-535B-4124-9341-EB699E007CB0}"/>
    <dgm:cxn modelId="{147036D7-28F4-4909-8CD3-85BBD3EFC292}" type="presOf" srcId="{EB6147C9-C21E-4984-BF9A-C669AA25ADB3}" destId="{D473B56A-612E-458C-AB83-FEC8B7DDD815}" srcOrd="1" destOrd="0" presId="urn:microsoft.com/office/officeart/2005/8/layout/process3"/>
    <dgm:cxn modelId="{37E616DA-069A-4F0F-94D0-FBCBAF0EC392}" type="presOf" srcId="{4C240169-E5A8-4A4F-AFBD-B810758E1914}" destId="{89C185AE-D7A5-4050-8BCF-8E81495021B3}" srcOrd="0" destOrd="0" presId="urn:microsoft.com/office/officeart/2005/8/layout/process3"/>
    <dgm:cxn modelId="{3A1547DB-150B-4864-ABBA-CF7BE7FE0722}" type="presOf" srcId="{1A4711B6-7C6B-4021-A1CA-5856B9082DBB}" destId="{3728101D-DCB9-4B3E-A94D-91ED190C59BD}" srcOrd="0" destOrd="0" presId="urn:microsoft.com/office/officeart/2005/8/layout/process3"/>
    <dgm:cxn modelId="{636208DC-3CC3-4B21-BD2B-C5D594D9BD78}" type="presOf" srcId="{FCFDC9D5-535B-4124-9341-EB699E007CB0}" destId="{8FFFB3B8-1739-4286-AE84-1EFFA6F92AFB}" srcOrd="1" destOrd="0" presId="urn:microsoft.com/office/officeart/2005/8/layout/process3"/>
    <dgm:cxn modelId="{D4B5F3EF-8789-442E-8A52-F45863B30081}" type="presOf" srcId="{5F7C12EC-282F-4110-BEE4-1156FF123DA3}" destId="{7D20D94F-94E8-4B21-8808-401050B9B4F3}" srcOrd="0" destOrd="0" presId="urn:microsoft.com/office/officeart/2005/8/layout/process3"/>
    <dgm:cxn modelId="{B2C220F5-46E4-4AA7-8CB3-6FCF76990746}" srcId="{76B4AE39-472E-4CA7-A08D-546CFA0A0B9C}" destId="{4C240169-E5A8-4A4F-AFBD-B810758E1914}" srcOrd="0" destOrd="0" parTransId="{5CBC8391-CCC7-4F31-83D9-B0895872E363}" sibTransId="{CF8B3041-E51F-4397-BFFE-F78C2086F5F3}"/>
    <dgm:cxn modelId="{EB7063F8-3B69-4202-A118-A3E16B45EB94}" type="presOf" srcId="{67247E25-7994-49B5-95B6-8EEAF67E1CE9}" destId="{BFA40C68-0E09-4C36-AF91-A4750E55549C}" srcOrd="1" destOrd="0" presId="urn:microsoft.com/office/officeart/2005/8/layout/process3"/>
    <dgm:cxn modelId="{F00422FC-69C5-42FC-843F-79759E490458}" type="presOf" srcId="{76B4AE39-472E-4CA7-A08D-546CFA0A0B9C}" destId="{99BC8D70-04D4-4D10-8C0F-2872B9529EF6}" srcOrd="1" destOrd="0" presId="urn:microsoft.com/office/officeart/2005/8/layout/process3"/>
    <dgm:cxn modelId="{0C53FCBA-1B12-491E-86A5-FC727B3BC1C1}" type="presParOf" srcId="{7D20D94F-94E8-4B21-8808-401050B9B4F3}" destId="{1D389DCC-5E94-4F73-9790-B537396EF4A8}" srcOrd="0" destOrd="0" presId="urn:microsoft.com/office/officeart/2005/8/layout/process3"/>
    <dgm:cxn modelId="{B38A878C-0623-4FC4-9B89-B064B0937728}" type="presParOf" srcId="{1D389DCC-5E94-4F73-9790-B537396EF4A8}" destId="{05F5B81E-0941-4F2B-8981-7DFF0A1EEFE6}" srcOrd="0" destOrd="0" presId="urn:microsoft.com/office/officeart/2005/8/layout/process3"/>
    <dgm:cxn modelId="{69F61D81-1733-40AB-A19D-B76A027C20A8}" type="presParOf" srcId="{1D389DCC-5E94-4F73-9790-B537396EF4A8}" destId="{1CC4C671-11F0-4690-85E5-87113085F068}" srcOrd="1" destOrd="0" presId="urn:microsoft.com/office/officeart/2005/8/layout/process3"/>
    <dgm:cxn modelId="{59697CD7-78B9-421D-BAF5-B479274F6F53}" type="presParOf" srcId="{1D389DCC-5E94-4F73-9790-B537396EF4A8}" destId="{589B3DE3-4FF8-48B3-9D30-1AB28FD33B54}" srcOrd="2" destOrd="0" presId="urn:microsoft.com/office/officeart/2005/8/layout/process3"/>
    <dgm:cxn modelId="{017EF275-5C5E-4ABB-9DC4-72BA15E290B3}" type="presParOf" srcId="{7D20D94F-94E8-4B21-8808-401050B9B4F3}" destId="{80FC5429-CE48-4F05-865A-BACE6BD76D2C}" srcOrd="1" destOrd="0" presId="urn:microsoft.com/office/officeart/2005/8/layout/process3"/>
    <dgm:cxn modelId="{FFD60CC7-40B2-4B4A-8259-9DC80686BEF1}" type="presParOf" srcId="{80FC5429-CE48-4F05-865A-BACE6BD76D2C}" destId="{3E4C6782-427E-4346-ABAE-DADBDC8FAA61}" srcOrd="0" destOrd="0" presId="urn:microsoft.com/office/officeart/2005/8/layout/process3"/>
    <dgm:cxn modelId="{87174D4F-06C2-4D68-AE77-46E378B041EB}" type="presParOf" srcId="{7D20D94F-94E8-4B21-8808-401050B9B4F3}" destId="{E0BB043B-8062-44B2-941C-4E272BD0EFD7}" srcOrd="2" destOrd="0" presId="urn:microsoft.com/office/officeart/2005/8/layout/process3"/>
    <dgm:cxn modelId="{F6C694C0-00CB-4A6A-B01D-10B318879E13}" type="presParOf" srcId="{E0BB043B-8062-44B2-941C-4E272BD0EFD7}" destId="{D28DA2A9-5764-409A-BF71-D3B15755C7E9}" srcOrd="0" destOrd="0" presId="urn:microsoft.com/office/officeart/2005/8/layout/process3"/>
    <dgm:cxn modelId="{553956A1-7CCB-46E0-8EA8-8EF74D52427A}" type="presParOf" srcId="{E0BB043B-8062-44B2-941C-4E272BD0EFD7}" destId="{6F05753D-25E6-461D-9358-0BA1879E5160}" srcOrd="1" destOrd="0" presId="urn:microsoft.com/office/officeart/2005/8/layout/process3"/>
    <dgm:cxn modelId="{41123307-310A-4405-B841-AED33930E2FC}" type="presParOf" srcId="{E0BB043B-8062-44B2-941C-4E272BD0EFD7}" destId="{3728101D-DCB9-4B3E-A94D-91ED190C59BD}" srcOrd="2" destOrd="0" presId="urn:microsoft.com/office/officeart/2005/8/layout/process3"/>
    <dgm:cxn modelId="{D7D5E2A3-214B-4242-854F-FC8E81A6C799}" type="presParOf" srcId="{7D20D94F-94E8-4B21-8808-401050B9B4F3}" destId="{94983FE4-7806-49A0-8E00-0DA1D1CAF8A2}" srcOrd="3" destOrd="0" presId="urn:microsoft.com/office/officeart/2005/8/layout/process3"/>
    <dgm:cxn modelId="{D3F9F402-A957-4086-A4EA-62578FC48321}" type="presParOf" srcId="{94983FE4-7806-49A0-8E00-0DA1D1CAF8A2}" destId="{B7E7643B-B3E7-48B5-9628-2F30C3E89DFD}" srcOrd="0" destOrd="0" presId="urn:microsoft.com/office/officeart/2005/8/layout/process3"/>
    <dgm:cxn modelId="{DA0FFDE6-3B0B-49D7-AF93-78D332A7A6E7}" type="presParOf" srcId="{7D20D94F-94E8-4B21-8808-401050B9B4F3}" destId="{35277C9D-3156-4472-BE8B-E49A488945B4}" srcOrd="4" destOrd="0" presId="urn:microsoft.com/office/officeart/2005/8/layout/process3"/>
    <dgm:cxn modelId="{1E9CB1DD-3103-4DBE-9E63-ECDAA29B7212}" type="presParOf" srcId="{35277C9D-3156-4472-BE8B-E49A488945B4}" destId="{9F78E05F-AE58-43BF-AF35-93CB052E9A00}" srcOrd="0" destOrd="0" presId="urn:microsoft.com/office/officeart/2005/8/layout/process3"/>
    <dgm:cxn modelId="{E15DC213-C1A0-4108-86EF-95A7CBB11D74}" type="presParOf" srcId="{35277C9D-3156-4472-BE8B-E49A488945B4}" destId="{99BC8D70-04D4-4D10-8C0F-2872B9529EF6}" srcOrd="1" destOrd="0" presId="urn:microsoft.com/office/officeart/2005/8/layout/process3"/>
    <dgm:cxn modelId="{0BA3F614-ED41-490C-A151-C966441EEEBB}" type="presParOf" srcId="{35277C9D-3156-4472-BE8B-E49A488945B4}" destId="{89C185AE-D7A5-4050-8BCF-8E81495021B3}" srcOrd="2" destOrd="0" presId="urn:microsoft.com/office/officeart/2005/8/layout/process3"/>
    <dgm:cxn modelId="{91707454-FF3E-43C9-BFC9-FC86592726B5}" type="presParOf" srcId="{7D20D94F-94E8-4B21-8808-401050B9B4F3}" destId="{F3AECAF5-CF48-405E-8B87-9069A2B89B5B}" srcOrd="5" destOrd="0" presId="urn:microsoft.com/office/officeart/2005/8/layout/process3"/>
    <dgm:cxn modelId="{CAA5BDB9-FDD1-40F1-9F0C-C56F8FF64F56}" type="presParOf" srcId="{F3AECAF5-CF48-405E-8B87-9069A2B89B5B}" destId="{8FFFB3B8-1739-4286-AE84-1EFFA6F92AFB}" srcOrd="0" destOrd="0" presId="urn:microsoft.com/office/officeart/2005/8/layout/process3"/>
    <dgm:cxn modelId="{1D9ECE21-6883-4DDA-BC52-43F53A2AC7CE}" type="presParOf" srcId="{7D20D94F-94E8-4B21-8808-401050B9B4F3}" destId="{FB9F10D9-EBCB-4C84-B8F8-D00E0497BDCF}" srcOrd="6" destOrd="0" presId="urn:microsoft.com/office/officeart/2005/8/layout/process3"/>
    <dgm:cxn modelId="{77150E34-54A9-4761-AEC6-3163689E0DEF}" type="presParOf" srcId="{FB9F10D9-EBCB-4C84-B8F8-D00E0497BDCF}" destId="{7B233C11-869A-4F41-A4BC-07B85A3AF5A0}" srcOrd="0" destOrd="0" presId="urn:microsoft.com/office/officeart/2005/8/layout/process3"/>
    <dgm:cxn modelId="{6217A8FC-9F0B-4346-A4D8-B10619CDAD17}" type="presParOf" srcId="{FB9F10D9-EBCB-4C84-B8F8-D00E0497BDCF}" destId="{D473B56A-612E-458C-AB83-FEC8B7DDD815}" srcOrd="1" destOrd="0" presId="urn:microsoft.com/office/officeart/2005/8/layout/process3"/>
    <dgm:cxn modelId="{77678528-EE16-49C8-99EF-5481C2D862B4}" type="presParOf" srcId="{FB9F10D9-EBCB-4C84-B8F8-D00E0497BDCF}" destId="{2C866606-A789-4DAF-8FDD-3768797BCAE0}" srcOrd="2" destOrd="0" presId="urn:microsoft.com/office/officeart/2005/8/layout/process3"/>
    <dgm:cxn modelId="{E14AA28A-2673-42D9-BD3B-183550322557}" type="presParOf" srcId="{7D20D94F-94E8-4B21-8808-401050B9B4F3}" destId="{1FD9E622-8C06-43AC-AD61-90CEF95BA670}" srcOrd="7" destOrd="0" presId="urn:microsoft.com/office/officeart/2005/8/layout/process3"/>
    <dgm:cxn modelId="{920BB5B9-1E9D-4F8A-90B1-6516A3A865A7}" type="presParOf" srcId="{1FD9E622-8C06-43AC-AD61-90CEF95BA670}" destId="{B382DE80-176C-482B-9825-6ADD14FA5165}" srcOrd="0" destOrd="0" presId="urn:microsoft.com/office/officeart/2005/8/layout/process3"/>
    <dgm:cxn modelId="{17AA1EEF-F65B-4C4F-82B1-975AB41121AC}" type="presParOf" srcId="{7D20D94F-94E8-4B21-8808-401050B9B4F3}" destId="{A35831A4-1580-423B-AE43-5D81B5F72676}" srcOrd="8" destOrd="0" presId="urn:microsoft.com/office/officeart/2005/8/layout/process3"/>
    <dgm:cxn modelId="{EF4D02E8-9D13-407F-8848-448BC3211D9F}" type="presParOf" srcId="{A35831A4-1580-423B-AE43-5D81B5F72676}" destId="{A0895E4F-2540-4E09-86B7-9080F3305363}" srcOrd="0" destOrd="0" presId="urn:microsoft.com/office/officeart/2005/8/layout/process3"/>
    <dgm:cxn modelId="{57689026-4CFE-4CBE-8489-EAEDCB20E00A}" type="presParOf" srcId="{A35831A4-1580-423B-AE43-5D81B5F72676}" destId="{BFA40C68-0E09-4C36-AF91-A4750E55549C}" srcOrd="1" destOrd="0" presId="urn:microsoft.com/office/officeart/2005/8/layout/process3"/>
    <dgm:cxn modelId="{9CCF2782-6BD7-44B2-AF83-641932CBC667}" type="presParOf" srcId="{A35831A4-1580-423B-AE43-5D81B5F72676}" destId="{4C673111-3310-49E9-893D-266AAEC4EA3B}"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3A5564-1E40-4E11-BD0B-E7DA0EE971AD}"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FC65AABA-5AA3-4A57-91CC-D483AE997CAC}">
      <dgm:prSet phldrT="[Text]"/>
      <dgm:spPr/>
      <dgm:t>
        <a:bodyPr/>
        <a:lstStyle/>
        <a:p>
          <a:pPr>
            <a:lnSpc>
              <a:spcPct val="100000"/>
            </a:lnSpc>
          </a:pPr>
          <a:r>
            <a:rPr lang="en-US"/>
            <a:t>1</a:t>
          </a:r>
          <a:endParaRPr lang="en-US" dirty="0"/>
        </a:p>
      </dgm:t>
    </dgm:pt>
    <dgm:pt modelId="{8AF1F7F2-5EE2-4D19-9039-087498ABE69B}" type="parTrans" cxnId="{343C8350-1F71-4860-A285-C861746BF213}">
      <dgm:prSet/>
      <dgm:spPr/>
      <dgm:t>
        <a:bodyPr/>
        <a:lstStyle/>
        <a:p>
          <a:endParaRPr lang="en-US"/>
        </a:p>
      </dgm:t>
    </dgm:pt>
    <dgm:pt modelId="{0489DC47-7669-4586-8CBB-CD2DD8A61792}" type="sibTrans" cxnId="{343C8350-1F71-4860-A285-C861746BF213}">
      <dgm:prSet/>
      <dgm:spPr/>
      <dgm:t>
        <a:bodyPr/>
        <a:lstStyle/>
        <a:p>
          <a:endParaRPr lang="en-US"/>
        </a:p>
      </dgm:t>
    </dgm:pt>
    <dgm:pt modelId="{E85C78BD-32F6-4EF0-A8E2-E884DB81F5C9}">
      <dgm:prSet phldrT="[Text]"/>
      <dgm:spPr/>
      <dgm:t>
        <a:bodyPr/>
        <a:lstStyle/>
        <a:p>
          <a:pPr>
            <a:lnSpc>
              <a:spcPct val="100000"/>
            </a:lnSpc>
          </a:pPr>
          <a:r>
            <a:rPr lang="en-US" dirty="0"/>
            <a:t>Estimated PCPS Teacher Turnover Cost SY21/22</a:t>
          </a:r>
        </a:p>
      </dgm:t>
    </dgm:pt>
    <dgm:pt modelId="{BA0B0CBC-79B0-4663-AC6A-15B7E12A1CB8}" type="parTrans" cxnId="{80B8A34C-990F-4562-8B9D-E7472596400B}">
      <dgm:prSet/>
      <dgm:spPr/>
      <dgm:t>
        <a:bodyPr/>
        <a:lstStyle/>
        <a:p>
          <a:endParaRPr lang="en-US"/>
        </a:p>
      </dgm:t>
    </dgm:pt>
    <dgm:pt modelId="{36C408C6-0545-4626-99C3-F0265F7E3283}" type="sibTrans" cxnId="{80B8A34C-990F-4562-8B9D-E7472596400B}">
      <dgm:prSet/>
      <dgm:spPr/>
      <dgm:t>
        <a:bodyPr/>
        <a:lstStyle/>
        <a:p>
          <a:endParaRPr lang="en-US"/>
        </a:p>
      </dgm:t>
    </dgm:pt>
    <dgm:pt modelId="{B5C9BC0F-545A-452A-84A0-9B0A26D9D081}">
      <dgm:prSet phldrT="[Text]"/>
      <dgm:spPr/>
      <dgm:t>
        <a:bodyPr/>
        <a:lstStyle/>
        <a:p>
          <a:pPr>
            <a:lnSpc>
              <a:spcPct val="100000"/>
            </a:lnSpc>
          </a:pPr>
          <a:r>
            <a:rPr lang="en-US"/>
            <a:t>2</a:t>
          </a:r>
          <a:endParaRPr lang="en-US" dirty="0"/>
        </a:p>
      </dgm:t>
    </dgm:pt>
    <dgm:pt modelId="{22B92173-602E-41CA-B2AC-7735BDB59B27}" type="parTrans" cxnId="{7BEA050C-81A9-42B7-99DA-1355BC8C2D3B}">
      <dgm:prSet/>
      <dgm:spPr/>
      <dgm:t>
        <a:bodyPr/>
        <a:lstStyle/>
        <a:p>
          <a:endParaRPr lang="en-US"/>
        </a:p>
      </dgm:t>
    </dgm:pt>
    <dgm:pt modelId="{A8101BE7-4D43-488F-A6C8-BF716753242E}" type="sibTrans" cxnId="{7BEA050C-81A9-42B7-99DA-1355BC8C2D3B}">
      <dgm:prSet/>
      <dgm:spPr/>
      <dgm:t>
        <a:bodyPr/>
        <a:lstStyle/>
        <a:p>
          <a:endParaRPr lang="en-US"/>
        </a:p>
      </dgm:t>
    </dgm:pt>
    <dgm:pt modelId="{1B8AC7BD-CA6F-4C5C-B6E3-154C876202CA}">
      <dgm:prSet phldrT="[Text]"/>
      <dgm:spPr/>
      <dgm:t>
        <a:bodyPr/>
        <a:lstStyle/>
        <a:p>
          <a:pPr>
            <a:lnSpc>
              <a:spcPct val="100000"/>
            </a:lnSpc>
          </a:pPr>
          <a:r>
            <a:rPr lang="en-US" dirty="0"/>
            <a:t>Identified the Program Effect from the comparison of historical retention data</a:t>
          </a:r>
        </a:p>
      </dgm:t>
    </dgm:pt>
    <dgm:pt modelId="{D0BCC371-D231-4507-BC0C-5FBE7696A377}" type="parTrans" cxnId="{C3986C5B-E18A-440E-8866-78FADAC81736}">
      <dgm:prSet/>
      <dgm:spPr/>
      <dgm:t>
        <a:bodyPr/>
        <a:lstStyle/>
        <a:p>
          <a:endParaRPr lang="en-US"/>
        </a:p>
      </dgm:t>
    </dgm:pt>
    <dgm:pt modelId="{8218FC71-1B90-42F5-95E7-668879C8781B}" type="sibTrans" cxnId="{C3986C5B-E18A-440E-8866-78FADAC81736}">
      <dgm:prSet/>
      <dgm:spPr/>
      <dgm:t>
        <a:bodyPr/>
        <a:lstStyle/>
        <a:p>
          <a:endParaRPr lang="en-US"/>
        </a:p>
      </dgm:t>
    </dgm:pt>
    <dgm:pt modelId="{73F62932-E350-40E6-B159-D134B0A80920}">
      <dgm:prSet phldrT="[Text]"/>
      <dgm:spPr/>
      <dgm:t>
        <a:bodyPr/>
        <a:lstStyle/>
        <a:p>
          <a:pPr>
            <a:lnSpc>
              <a:spcPct val="100000"/>
            </a:lnSpc>
          </a:pPr>
          <a:r>
            <a:rPr lang="en-US"/>
            <a:t>3</a:t>
          </a:r>
          <a:endParaRPr lang="en-US" dirty="0"/>
        </a:p>
      </dgm:t>
    </dgm:pt>
    <dgm:pt modelId="{F525F3C9-180B-4A64-AB72-B1B95FE4FE5C}" type="parTrans" cxnId="{9A00DEA1-47C2-4EEA-A957-6D172B2492C4}">
      <dgm:prSet/>
      <dgm:spPr/>
      <dgm:t>
        <a:bodyPr/>
        <a:lstStyle/>
        <a:p>
          <a:endParaRPr lang="en-US"/>
        </a:p>
      </dgm:t>
    </dgm:pt>
    <dgm:pt modelId="{FB66970A-EE35-41E6-B680-3BEC4C2DE462}" type="sibTrans" cxnId="{9A00DEA1-47C2-4EEA-A957-6D172B2492C4}">
      <dgm:prSet/>
      <dgm:spPr/>
      <dgm:t>
        <a:bodyPr/>
        <a:lstStyle/>
        <a:p>
          <a:endParaRPr lang="en-US"/>
        </a:p>
      </dgm:t>
    </dgm:pt>
    <dgm:pt modelId="{ED7C1E63-623B-47BF-BCD0-D4945CBD32A3}">
      <dgm:prSet phldrT="[Text]"/>
      <dgm:spPr/>
      <dgm:t>
        <a:bodyPr/>
        <a:lstStyle/>
        <a:p>
          <a:pPr>
            <a:lnSpc>
              <a:spcPct val="100000"/>
            </a:lnSpc>
          </a:pPr>
          <a:r>
            <a:rPr lang="en-US" dirty="0"/>
            <a:t>Calculated the unit to be used as the monetary value</a:t>
          </a:r>
        </a:p>
      </dgm:t>
    </dgm:pt>
    <dgm:pt modelId="{18844EB0-A0AC-4873-8553-610D855C9B33}" type="parTrans" cxnId="{96BD3CD7-9568-4FE4-804F-832F2BC6D7C0}">
      <dgm:prSet/>
      <dgm:spPr/>
      <dgm:t>
        <a:bodyPr/>
        <a:lstStyle/>
        <a:p>
          <a:endParaRPr lang="en-US"/>
        </a:p>
      </dgm:t>
    </dgm:pt>
    <dgm:pt modelId="{C7541734-CBB9-40CE-9DD9-8ADDCEA53D68}" type="sibTrans" cxnId="{96BD3CD7-9568-4FE4-804F-832F2BC6D7C0}">
      <dgm:prSet/>
      <dgm:spPr/>
      <dgm:t>
        <a:bodyPr/>
        <a:lstStyle/>
        <a:p>
          <a:endParaRPr lang="en-US"/>
        </a:p>
      </dgm:t>
    </dgm:pt>
    <dgm:pt modelId="{F63F397D-333D-4322-976D-200FDDA9DCBD}" type="pres">
      <dgm:prSet presAssocID="{FC3A5564-1E40-4E11-BD0B-E7DA0EE971AD}" presName="root" presStyleCnt="0">
        <dgm:presLayoutVars>
          <dgm:dir/>
          <dgm:resizeHandles val="exact"/>
        </dgm:presLayoutVars>
      </dgm:prSet>
      <dgm:spPr/>
    </dgm:pt>
    <dgm:pt modelId="{B23A3272-5271-4D00-B884-C7401383D42A}" type="pres">
      <dgm:prSet presAssocID="{FC65AABA-5AA3-4A57-91CC-D483AE997CAC}" presName="compNode" presStyleCnt="0"/>
      <dgm:spPr/>
    </dgm:pt>
    <dgm:pt modelId="{D7A5B539-2565-44A9-9C4D-C9589833C31F}" type="pres">
      <dgm:prSet presAssocID="{FC65AABA-5AA3-4A57-91CC-D483AE997CAC}" presName="bgRect" presStyleLbl="bgShp" presStyleIdx="0" presStyleCnt="3"/>
      <dgm:spPr/>
    </dgm:pt>
    <dgm:pt modelId="{A8075C69-B76A-4CCB-8C09-F55DFCA676A9}" type="pres">
      <dgm:prSet presAssocID="{FC65AABA-5AA3-4A57-91CC-D483AE997CA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ney"/>
        </a:ext>
      </dgm:extLst>
    </dgm:pt>
    <dgm:pt modelId="{BAEDC442-CFB6-431A-A65B-B7461EBBD28B}" type="pres">
      <dgm:prSet presAssocID="{FC65AABA-5AA3-4A57-91CC-D483AE997CAC}" presName="spaceRect" presStyleCnt="0"/>
      <dgm:spPr/>
    </dgm:pt>
    <dgm:pt modelId="{D61F8855-63AD-458B-80EC-BF60B006E118}" type="pres">
      <dgm:prSet presAssocID="{FC65AABA-5AA3-4A57-91CC-D483AE997CAC}" presName="parTx" presStyleLbl="revTx" presStyleIdx="0" presStyleCnt="6">
        <dgm:presLayoutVars>
          <dgm:chMax val="0"/>
          <dgm:chPref val="0"/>
        </dgm:presLayoutVars>
      </dgm:prSet>
      <dgm:spPr/>
    </dgm:pt>
    <dgm:pt modelId="{8EEFF81D-1EAE-4FDB-B5FF-B17DFE82A265}" type="pres">
      <dgm:prSet presAssocID="{FC65AABA-5AA3-4A57-91CC-D483AE997CAC}" presName="desTx" presStyleLbl="revTx" presStyleIdx="1" presStyleCnt="6">
        <dgm:presLayoutVars/>
      </dgm:prSet>
      <dgm:spPr/>
    </dgm:pt>
    <dgm:pt modelId="{0E0DC462-50EE-4749-946E-553E2E89CE06}" type="pres">
      <dgm:prSet presAssocID="{0489DC47-7669-4586-8CBB-CD2DD8A61792}" presName="sibTrans" presStyleCnt="0"/>
      <dgm:spPr/>
    </dgm:pt>
    <dgm:pt modelId="{FB23B223-A153-434C-9159-B19FF9AB7959}" type="pres">
      <dgm:prSet presAssocID="{B5C9BC0F-545A-452A-84A0-9B0A26D9D081}" presName="compNode" presStyleCnt="0"/>
      <dgm:spPr/>
    </dgm:pt>
    <dgm:pt modelId="{9668099C-DE47-48B3-BF1E-C7B14A2DA624}" type="pres">
      <dgm:prSet presAssocID="{B5C9BC0F-545A-452A-84A0-9B0A26D9D081}" presName="bgRect" presStyleLbl="bgShp" presStyleIdx="1" presStyleCnt="3"/>
      <dgm:spPr/>
    </dgm:pt>
    <dgm:pt modelId="{6869967C-B0A4-410C-8B5B-120965205A95}" type="pres">
      <dgm:prSet presAssocID="{B5C9BC0F-545A-452A-84A0-9B0A26D9D08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r chart"/>
        </a:ext>
      </dgm:extLst>
    </dgm:pt>
    <dgm:pt modelId="{ECD7CAFA-4D16-41A9-9EBD-FE6E56AF69D1}" type="pres">
      <dgm:prSet presAssocID="{B5C9BC0F-545A-452A-84A0-9B0A26D9D081}" presName="spaceRect" presStyleCnt="0"/>
      <dgm:spPr/>
    </dgm:pt>
    <dgm:pt modelId="{044D4A18-56F8-43C6-8317-A8DA544182F3}" type="pres">
      <dgm:prSet presAssocID="{B5C9BC0F-545A-452A-84A0-9B0A26D9D081}" presName="parTx" presStyleLbl="revTx" presStyleIdx="2" presStyleCnt="6">
        <dgm:presLayoutVars>
          <dgm:chMax val="0"/>
          <dgm:chPref val="0"/>
        </dgm:presLayoutVars>
      </dgm:prSet>
      <dgm:spPr/>
    </dgm:pt>
    <dgm:pt modelId="{7DDA28D1-6EA3-4455-86C0-62B4F1E38C44}" type="pres">
      <dgm:prSet presAssocID="{B5C9BC0F-545A-452A-84A0-9B0A26D9D081}" presName="desTx" presStyleLbl="revTx" presStyleIdx="3" presStyleCnt="6">
        <dgm:presLayoutVars/>
      </dgm:prSet>
      <dgm:spPr/>
    </dgm:pt>
    <dgm:pt modelId="{2A6763B3-F7BC-48F9-9CAF-1643F62E2BCC}" type="pres">
      <dgm:prSet presAssocID="{A8101BE7-4D43-488F-A6C8-BF716753242E}" presName="sibTrans" presStyleCnt="0"/>
      <dgm:spPr/>
    </dgm:pt>
    <dgm:pt modelId="{5289061C-7E1F-4306-824A-A0CC14AE186F}" type="pres">
      <dgm:prSet presAssocID="{73F62932-E350-40E6-B159-D134B0A80920}" presName="compNode" presStyleCnt="0"/>
      <dgm:spPr/>
    </dgm:pt>
    <dgm:pt modelId="{4D48293D-5184-4BC9-ACF8-FEE3E9DD709C}" type="pres">
      <dgm:prSet presAssocID="{73F62932-E350-40E6-B159-D134B0A80920}" presName="bgRect" presStyleLbl="bgShp" presStyleIdx="2" presStyleCnt="3"/>
      <dgm:spPr/>
    </dgm:pt>
    <dgm:pt modelId="{920286E2-4BAA-41D9-95B1-B80628E6C14A}" type="pres">
      <dgm:prSet presAssocID="{73F62932-E350-40E6-B159-D134B0A8092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alculator"/>
        </a:ext>
      </dgm:extLst>
    </dgm:pt>
    <dgm:pt modelId="{909E9418-6B60-4706-BEFE-55301EC4D73D}" type="pres">
      <dgm:prSet presAssocID="{73F62932-E350-40E6-B159-D134B0A80920}" presName="spaceRect" presStyleCnt="0"/>
      <dgm:spPr/>
    </dgm:pt>
    <dgm:pt modelId="{3CECD59A-DF26-4438-AF69-1C5E4279BB99}" type="pres">
      <dgm:prSet presAssocID="{73F62932-E350-40E6-B159-D134B0A80920}" presName="parTx" presStyleLbl="revTx" presStyleIdx="4" presStyleCnt="6">
        <dgm:presLayoutVars>
          <dgm:chMax val="0"/>
          <dgm:chPref val="0"/>
        </dgm:presLayoutVars>
      </dgm:prSet>
      <dgm:spPr/>
    </dgm:pt>
    <dgm:pt modelId="{196E90DA-E337-4B9A-AD8E-9CBB38C2BC5B}" type="pres">
      <dgm:prSet presAssocID="{73F62932-E350-40E6-B159-D134B0A80920}" presName="desTx" presStyleLbl="revTx" presStyleIdx="5" presStyleCnt="6">
        <dgm:presLayoutVars/>
      </dgm:prSet>
      <dgm:spPr/>
    </dgm:pt>
  </dgm:ptLst>
  <dgm:cxnLst>
    <dgm:cxn modelId="{7BEA050C-81A9-42B7-99DA-1355BC8C2D3B}" srcId="{FC3A5564-1E40-4E11-BD0B-E7DA0EE971AD}" destId="{B5C9BC0F-545A-452A-84A0-9B0A26D9D081}" srcOrd="1" destOrd="0" parTransId="{22B92173-602E-41CA-B2AC-7735BDB59B27}" sibTransId="{A8101BE7-4D43-488F-A6C8-BF716753242E}"/>
    <dgm:cxn modelId="{C3986C5B-E18A-440E-8866-78FADAC81736}" srcId="{B5C9BC0F-545A-452A-84A0-9B0A26D9D081}" destId="{1B8AC7BD-CA6F-4C5C-B6E3-154C876202CA}" srcOrd="0" destOrd="0" parTransId="{D0BCC371-D231-4507-BC0C-5FBE7696A377}" sibTransId="{8218FC71-1B90-42F5-95E7-668879C8781B}"/>
    <dgm:cxn modelId="{80B8A34C-990F-4562-8B9D-E7472596400B}" srcId="{FC65AABA-5AA3-4A57-91CC-D483AE997CAC}" destId="{E85C78BD-32F6-4EF0-A8E2-E884DB81F5C9}" srcOrd="0" destOrd="0" parTransId="{BA0B0CBC-79B0-4663-AC6A-15B7E12A1CB8}" sibTransId="{36C408C6-0545-4626-99C3-F0265F7E3283}"/>
    <dgm:cxn modelId="{343C8350-1F71-4860-A285-C861746BF213}" srcId="{FC3A5564-1E40-4E11-BD0B-E7DA0EE971AD}" destId="{FC65AABA-5AA3-4A57-91CC-D483AE997CAC}" srcOrd="0" destOrd="0" parTransId="{8AF1F7F2-5EE2-4D19-9039-087498ABE69B}" sibTransId="{0489DC47-7669-4586-8CBB-CD2DD8A61792}"/>
    <dgm:cxn modelId="{9AE27489-025F-41CD-A533-96D782455948}" type="presOf" srcId="{1B8AC7BD-CA6F-4C5C-B6E3-154C876202CA}" destId="{7DDA28D1-6EA3-4455-86C0-62B4F1E38C44}" srcOrd="0" destOrd="0" presId="urn:microsoft.com/office/officeart/2018/2/layout/IconVerticalSolidList"/>
    <dgm:cxn modelId="{5AACD98A-BFBF-45BA-8E36-EC14DC89DF96}" type="presOf" srcId="{73F62932-E350-40E6-B159-D134B0A80920}" destId="{3CECD59A-DF26-4438-AF69-1C5E4279BB99}" srcOrd="0" destOrd="0" presId="urn:microsoft.com/office/officeart/2018/2/layout/IconVerticalSolidList"/>
    <dgm:cxn modelId="{9A00DEA1-47C2-4EEA-A957-6D172B2492C4}" srcId="{FC3A5564-1E40-4E11-BD0B-E7DA0EE971AD}" destId="{73F62932-E350-40E6-B159-D134B0A80920}" srcOrd="2" destOrd="0" parTransId="{F525F3C9-180B-4A64-AB72-B1B95FE4FE5C}" sibTransId="{FB66970A-EE35-41E6-B680-3BEC4C2DE462}"/>
    <dgm:cxn modelId="{92F40CC2-AF92-4551-9A2D-D84E79601632}" type="presOf" srcId="{FC65AABA-5AA3-4A57-91CC-D483AE997CAC}" destId="{D61F8855-63AD-458B-80EC-BF60B006E118}" srcOrd="0" destOrd="0" presId="urn:microsoft.com/office/officeart/2018/2/layout/IconVerticalSolidList"/>
    <dgm:cxn modelId="{96BD3CD7-9568-4FE4-804F-832F2BC6D7C0}" srcId="{73F62932-E350-40E6-B159-D134B0A80920}" destId="{ED7C1E63-623B-47BF-BCD0-D4945CBD32A3}" srcOrd="0" destOrd="0" parTransId="{18844EB0-A0AC-4873-8553-610D855C9B33}" sibTransId="{C7541734-CBB9-40CE-9DD9-8ADDCEA53D68}"/>
    <dgm:cxn modelId="{CB1133E1-0E62-4A6A-A135-CCCDDF3FEE75}" type="presOf" srcId="{B5C9BC0F-545A-452A-84A0-9B0A26D9D081}" destId="{044D4A18-56F8-43C6-8317-A8DA544182F3}" srcOrd="0" destOrd="0" presId="urn:microsoft.com/office/officeart/2018/2/layout/IconVerticalSolidList"/>
    <dgm:cxn modelId="{0C4896E1-54EB-4577-8BE8-4A4459980829}" type="presOf" srcId="{ED7C1E63-623B-47BF-BCD0-D4945CBD32A3}" destId="{196E90DA-E337-4B9A-AD8E-9CBB38C2BC5B}" srcOrd="0" destOrd="0" presId="urn:microsoft.com/office/officeart/2018/2/layout/IconVerticalSolidList"/>
    <dgm:cxn modelId="{2D48E3E8-6493-4AEE-B778-370BC788D63A}" type="presOf" srcId="{FC3A5564-1E40-4E11-BD0B-E7DA0EE971AD}" destId="{F63F397D-333D-4322-976D-200FDDA9DCBD}" srcOrd="0" destOrd="0" presId="urn:microsoft.com/office/officeart/2018/2/layout/IconVerticalSolidList"/>
    <dgm:cxn modelId="{52CFDFFD-9775-4012-82C4-4344B009D8B0}" type="presOf" srcId="{E85C78BD-32F6-4EF0-A8E2-E884DB81F5C9}" destId="{8EEFF81D-1EAE-4FDB-B5FF-B17DFE82A265}" srcOrd="0" destOrd="0" presId="urn:microsoft.com/office/officeart/2018/2/layout/IconVerticalSolidList"/>
    <dgm:cxn modelId="{996C5A20-40D3-4E74-AF6E-8983744AF490}" type="presParOf" srcId="{F63F397D-333D-4322-976D-200FDDA9DCBD}" destId="{B23A3272-5271-4D00-B884-C7401383D42A}" srcOrd="0" destOrd="0" presId="urn:microsoft.com/office/officeart/2018/2/layout/IconVerticalSolidList"/>
    <dgm:cxn modelId="{FDA49DFC-9AD1-4364-B3CA-265E210A3557}" type="presParOf" srcId="{B23A3272-5271-4D00-B884-C7401383D42A}" destId="{D7A5B539-2565-44A9-9C4D-C9589833C31F}" srcOrd="0" destOrd="0" presId="urn:microsoft.com/office/officeart/2018/2/layout/IconVerticalSolidList"/>
    <dgm:cxn modelId="{5CFF5D45-6AA8-4C01-8ECF-3500DC2A2A5F}" type="presParOf" srcId="{B23A3272-5271-4D00-B884-C7401383D42A}" destId="{A8075C69-B76A-4CCB-8C09-F55DFCA676A9}" srcOrd="1" destOrd="0" presId="urn:microsoft.com/office/officeart/2018/2/layout/IconVerticalSolidList"/>
    <dgm:cxn modelId="{D369CA6D-7DD1-4386-8ED4-0F4128ECDCDE}" type="presParOf" srcId="{B23A3272-5271-4D00-B884-C7401383D42A}" destId="{BAEDC442-CFB6-431A-A65B-B7461EBBD28B}" srcOrd="2" destOrd="0" presId="urn:microsoft.com/office/officeart/2018/2/layout/IconVerticalSolidList"/>
    <dgm:cxn modelId="{6F0345AE-3921-4B0F-BABD-819C6ABCD120}" type="presParOf" srcId="{B23A3272-5271-4D00-B884-C7401383D42A}" destId="{D61F8855-63AD-458B-80EC-BF60B006E118}" srcOrd="3" destOrd="0" presId="urn:microsoft.com/office/officeart/2018/2/layout/IconVerticalSolidList"/>
    <dgm:cxn modelId="{D80E19CE-36E4-4977-98C5-08C9552272DA}" type="presParOf" srcId="{B23A3272-5271-4D00-B884-C7401383D42A}" destId="{8EEFF81D-1EAE-4FDB-B5FF-B17DFE82A265}" srcOrd="4" destOrd="0" presId="urn:microsoft.com/office/officeart/2018/2/layout/IconVerticalSolidList"/>
    <dgm:cxn modelId="{482A3871-DFF1-4C68-8FE4-C954DF665D2C}" type="presParOf" srcId="{F63F397D-333D-4322-976D-200FDDA9DCBD}" destId="{0E0DC462-50EE-4749-946E-553E2E89CE06}" srcOrd="1" destOrd="0" presId="urn:microsoft.com/office/officeart/2018/2/layout/IconVerticalSolidList"/>
    <dgm:cxn modelId="{88E5A505-39D2-4031-89A3-FCF4515E274D}" type="presParOf" srcId="{F63F397D-333D-4322-976D-200FDDA9DCBD}" destId="{FB23B223-A153-434C-9159-B19FF9AB7959}" srcOrd="2" destOrd="0" presId="urn:microsoft.com/office/officeart/2018/2/layout/IconVerticalSolidList"/>
    <dgm:cxn modelId="{065FD5BE-5706-4328-8632-0C042BAF99CF}" type="presParOf" srcId="{FB23B223-A153-434C-9159-B19FF9AB7959}" destId="{9668099C-DE47-48B3-BF1E-C7B14A2DA624}" srcOrd="0" destOrd="0" presId="urn:microsoft.com/office/officeart/2018/2/layout/IconVerticalSolidList"/>
    <dgm:cxn modelId="{4702A95A-2F49-47F7-AEF4-90180E1CBEB1}" type="presParOf" srcId="{FB23B223-A153-434C-9159-B19FF9AB7959}" destId="{6869967C-B0A4-410C-8B5B-120965205A95}" srcOrd="1" destOrd="0" presId="urn:microsoft.com/office/officeart/2018/2/layout/IconVerticalSolidList"/>
    <dgm:cxn modelId="{A682431B-A73C-4F3B-8793-8E9E96F1F86A}" type="presParOf" srcId="{FB23B223-A153-434C-9159-B19FF9AB7959}" destId="{ECD7CAFA-4D16-41A9-9EBD-FE6E56AF69D1}" srcOrd="2" destOrd="0" presId="urn:microsoft.com/office/officeart/2018/2/layout/IconVerticalSolidList"/>
    <dgm:cxn modelId="{D50453F3-3A6F-4F25-B4B1-D207FCDD36D8}" type="presParOf" srcId="{FB23B223-A153-434C-9159-B19FF9AB7959}" destId="{044D4A18-56F8-43C6-8317-A8DA544182F3}" srcOrd="3" destOrd="0" presId="urn:microsoft.com/office/officeart/2018/2/layout/IconVerticalSolidList"/>
    <dgm:cxn modelId="{732B79B2-4582-4001-AEA0-C0EAADF2F95F}" type="presParOf" srcId="{FB23B223-A153-434C-9159-B19FF9AB7959}" destId="{7DDA28D1-6EA3-4455-86C0-62B4F1E38C44}" srcOrd="4" destOrd="0" presId="urn:microsoft.com/office/officeart/2018/2/layout/IconVerticalSolidList"/>
    <dgm:cxn modelId="{548ED90E-6BA4-4859-BE9C-7E2D7C1A1025}" type="presParOf" srcId="{F63F397D-333D-4322-976D-200FDDA9DCBD}" destId="{2A6763B3-F7BC-48F9-9CAF-1643F62E2BCC}" srcOrd="3" destOrd="0" presId="urn:microsoft.com/office/officeart/2018/2/layout/IconVerticalSolidList"/>
    <dgm:cxn modelId="{3222ECA1-4121-4257-8234-9A59190911A8}" type="presParOf" srcId="{F63F397D-333D-4322-976D-200FDDA9DCBD}" destId="{5289061C-7E1F-4306-824A-A0CC14AE186F}" srcOrd="4" destOrd="0" presId="urn:microsoft.com/office/officeart/2018/2/layout/IconVerticalSolidList"/>
    <dgm:cxn modelId="{4993EF75-5FED-4EBF-9888-280E7E590231}" type="presParOf" srcId="{5289061C-7E1F-4306-824A-A0CC14AE186F}" destId="{4D48293D-5184-4BC9-ACF8-FEE3E9DD709C}" srcOrd="0" destOrd="0" presId="urn:microsoft.com/office/officeart/2018/2/layout/IconVerticalSolidList"/>
    <dgm:cxn modelId="{900CEEAD-72B8-4075-BFEE-9D7AD38B8336}" type="presParOf" srcId="{5289061C-7E1F-4306-824A-A0CC14AE186F}" destId="{920286E2-4BAA-41D9-95B1-B80628E6C14A}" srcOrd="1" destOrd="0" presId="urn:microsoft.com/office/officeart/2018/2/layout/IconVerticalSolidList"/>
    <dgm:cxn modelId="{5598F6C1-0FFC-4E04-86B5-D5F1DBE00C8F}" type="presParOf" srcId="{5289061C-7E1F-4306-824A-A0CC14AE186F}" destId="{909E9418-6B60-4706-BEFE-55301EC4D73D}" srcOrd="2" destOrd="0" presId="urn:microsoft.com/office/officeart/2018/2/layout/IconVerticalSolidList"/>
    <dgm:cxn modelId="{85A4ADAF-1FA1-4D99-9E64-9566D08A2055}" type="presParOf" srcId="{5289061C-7E1F-4306-824A-A0CC14AE186F}" destId="{3CECD59A-DF26-4438-AF69-1C5E4279BB99}" srcOrd="3" destOrd="0" presId="urn:microsoft.com/office/officeart/2018/2/layout/IconVerticalSolidList"/>
    <dgm:cxn modelId="{3DC7C685-74EF-4843-AA12-4D571304377E}" type="presParOf" srcId="{5289061C-7E1F-4306-824A-A0CC14AE186F}" destId="{196E90DA-E337-4B9A-AD8E-9CBB38C2BC5B}"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C3A5564-1E40-4E11-BD0B-E7DA0EE971AD}" type="doc">
      <dgm:prSet loTypeId="urn:microsoft.com/office/officeart/2005/8/layout/hProcess6" loCatId="process" qsTypeId="urn:microsoft.com/office/officeart/2005/8/quickstyle/simple1" qsCatId="simple" csTypeId="urn:microsoft.com/office/officeart/2005/8/colors/colorful1" csCatId="colorful" phldr="1"/>
      <dgm:spPr/>
      <dgm:t>
        <a:bodyPr/>
        <a:lstStyle/>
        <a:p>
          <a:endParaRPr lang="en-US"/>
        </a:p>
      </dgm:t>
    </dgm:pt>
    <dgm:pt modelId="{FC65AABA-5AA3-4A57-91CC-D483AE997CAC}">
      <dgm:prSet phldrT="[Text]"/>
      <dgm:spPr/>
      <dgm:t>
        <a:bodyPr/>
        <a:lstStyle/>
        <a:p>
          <a:r>
            <a:rPr lang="en-US" dirty="0"/>
            <a:t>1</a:t>
          </a:r>
        </a:p>
      </dgm:t>
    </dgm:pt>
    <dgm:pt modelId="{8AF1F7F2-5EE2-4D19-9039-087498ABE69B}" type="parTrans" cxnId="{343C8350-1F71-4860-A285-C861746BF213}">
      <dgm:prSet/>
      <dgm:spPr/>
      <dgm:t>
        <a:bodyPr/>
        <a:lstStyle/>
        <a:p>
          <a:endParaRPr lang="en-US"/>
        </a:p>
      </dgm:t>
    </dgm:pt>
    <dgm:pt modelId="{0489DC47-7669-4586-8CBB-CD2DD8A61792}" type="sibTrans" cxnId="{343C8350-1F71-4860-A285-C861746BF213}">
      <dgm:prSet/>
      <dgm:spPr/>
      <dgm:t>
        <a:bodyPr/>
        <a:lstStyle/>
        <a:p>
          <a:endParaRPr lang="en-US"/>
        </a:p>
      </dgm:t>
    </dgm:pt>
    <dgm:pt modelId="{E85C78BD-32F6-4EF0-A8E2-E884DB81F5C9}">
      <dgm:prSet phldrT="[Text]" custT="1"/>
      <dgm:spPr/>
      <dgm:t>
        <a:bodyPr anchor="ctr"/>
        <a:lstStyle/>
        <a:p>
          <a:pPr algn="l"/>
          <a:r>
            <a:rPr lang="en-US" sz="2000" dirty="0"/>
            <a:t>Estimated PCPS Teacher Turnover Cost SY21/22</a:t>
          </a:r>
        </a:p>
      </dgm:t>
    </dgm:pt>
    <dgm:pt modelId="{BA0B0CBC-79B0-4663-AC6A-15B7E12A1CB8}" type="parTrans" cxnId="{80B8A34C-990F-4562-8B9D-E7472596400B}">
      <dgm:prSet/>
      <dgm:spPr/>
      <dgm:t>
        <a:bodyPr/>
        <a:lstStyle/>
        <a:p>
          <a:endParaRPr lang="en-US"/>
        </a:p>
      </dgm:t>
    </dgm:pt>
    <dgm:pt modelId="{36C408C6-0545-4626-99C3-F0265F7E3283}" type="sibTrans" cxnId="{80B8A34C-990F-4562-8B9D-E7472596400B}">
      <dgm:prSet/>
      <dgm:spPr/>
      <dgm:t>
        <a:bodyPr/>
        <a:lstStyle/>
        <a:p>
          <a:endParaRPr lang="en-US"/>
        </a:p>
      </dgm:t>
    </dgm:pt>
    <dgm:pt modelId="{78E04467-2ABF-4290-AF22-EC057C454BE5}" type="pres">
      <dgm:prSet presAssocID="{FC3A5564-1E40-4E11-BD0B-E7DA0EE971AD}" presName="theList" presStyleCnt="0">
        <dgm:presLayoutVars>
          <dgm:dir/>
          <dgm:animLvl val="lvl"/>
          <dgm:resizeHandles val="exact"/>
        </dgm:presLayoutVars>
      </dgm:prSet>
      <dgm:spPr/>
    </dgm:pt>
    <dgm:pt modelId="{F90DE4B9-807B-4154-9C14-E0393BD697C6}" type="pres">
      <dgm:prSet presAssocID="{FC65AABA-5AA3-4A57-91CC-D483AE997CAC}" presName="compNode" presStyleCnt="0"/>
      <dgm:spPr/>
    </dgm:pt>
    <dgm:pt modelId="{0FE174BD-C403-4FD1-8EFB-95B5E1B08EA3}" type="pres">
      <dgm:prSet presAssocID="{FC65AABA-5AA3-4A57-91CC-D483AE997CAC}" presName="noGeometry" presStyleCnt="0"/>
      <dgm:spPr/>
    </dgm:pt>
    <dgm:pt modelId="{753E9B33-F3C5-4090-B5E7-BAA95FD57E81}" type="pres">
      <dgm:prSet presAssocID="{FC65AABA-5AA3-4A57-91CC-D483AE997CAC}" presName="childTextVisible" presStyleLbl="bgAccFollowNode1" presStyleIdx="0" presStyleCnt="1" custScaleX="365156" custScaleY="64112" custLinFactNeighborX="4392" custLinFactNeighborY="-10766">
        <dgm:presLayoutVars>
          <dgm:bulletEnabled val="1"/>
        </dgm:presLayoutVars>
      </dgm:prSet>
      <dgm:spPr/>
    </dgm:pt>
    <dgm:pt modelId="{E9FD4ED0-8E42-4D80-93B8-2B6152A19731}" type="pres">
      <dgm:prSet presAssocID="{FC65AABA-5AA3-4A57-91CC-D483AE997CAC}" presName="childTextHidden" presStyleLbl="bgAccFollowNode1" presStyleIdx="0" presStyleCnt="1"/>
      <dgm:spPr/>
    </dgm:pt>
    <dgm:pt modelId="{8271C346-3F32-48E5-BF9F-0073282E0F5F}" type="pres">
      <dgm:prSet presAssocID="{FC65AABA-5AA3-4A57-91CC-D483AE997CAC}" presName="parentText" presStyleLbl="node1" presStyleIdx="0" presStyleCnt="1" custLinFactX="-100000" custLinFactNeighborX="-152800" custLinFactNeighborY="-22819">
        <dgm:presLayoutVars>
          <dgm:chMax val="1"/>
          <dgm:bulletEnabled val="1"/>
        </dgm:presLayoutVars>
      </dgm:prSet>
      <dgm:spPr/>
    </dgm:pt>
  </dgm:ptLst>
  <dgm:cxnLst>
    <dgm:cxn modelId="{58972623-7CFE-45EC-915A-4CFAEA28871B}" type="presOf" srcId="{FC3A5564-1E40-4E11-BD0B-E7DA0EE971AD}" destId="{78E04467-2ABF-4290-AF22-EC057C454BE5}" srcOrd="0" destOrd="0" presId="urn:microsoft.com/office/officeart/2005/8/layout/hProcess6"/>
    <dgm:cxn modelId="{80B8A34C-990F-4562-8B9D-E7472596400B}" srcId="{FC65AABA-5AA3-4A57-91CC-D483AE997CAC}" destId="{E85C78BD-32F6-4EF0-A8E2-E884DB81F5C9}" srcOrd="0" destOrd="0" parTransId="{BA0B0CBC-79B0-4663-AC6A-15B7E12A1CB8}" sibTransId="{36C408C6-0545-4626-99C3-F0265F7E3283}"/>
    <dgm:cxn modelId="{343C8350-1F71-4860-A285-C861746BF213}" srcId="{FC3A5564-1E40-4E11-BD0B-E7DA0EE971AD}" destId="{FC65AABA-5AA3-4A57-91CC-D483AE997CAC}" srcOrd="0" destOrd="0" parTransId="{8AF1F7F2-5EE2-4D19-9039-087498ABE69B}" sibTransId="{0489DC47-7669-4586-8CBB-CD2DD8A61792}"/>
    <dgm:cxn modelId="{B104F172-7A92-4FF8-9820-3CE4C83A8EB7}" type="presOf" srcId="{E85C78BD-32F6-4EF0-A8E2-E884DB81F5C9}" destId="{E9FD4ED0-8E42-4D80-93B8-2B6152A19731}" srcOrd="1" destOrd="0" presId="urn:microsoft.com/office/officeart/2005/8/layout/hProcess6"/>
    <dgm:cxn modelId="{D59289C9-BE1C-426F-A953-CE27F8A7DF37}" type="presOf" srcId="{FC65AABA-5AA3-4A57-91CC-D483AE997CAC}" destId="{8271C346-3F32-48E5-BF9F-0073282E0F5F}" srcOrd="0" destOrd="0" presId="urn:microsoft.com/office/officeart/2005/8/layout/hProcess6"/>
    <dgm:cxn modelId="{20D8ECE2-9DF2-4AD4-AE1C-E94398E8AC02}" type="presOf" srcId="{E85C78BD-32F6-4EF0-A8E2-E884DB81F5C9}" destId="{753E9B33-F3C5-4090-B5E7-BAA95FD57E81}" srcOrd="0" destOrd="0" presId="urn:microsoft.com/office/officeart/2005/8/layout/hProcess6"/>
    <dgm:cxn modelId="{4478F966-1F27-4C74-B7F4-8BB02C7CCC41}" type="presParOf" srcId="{78E04467-2ABF-4290-AF22-EC057C454BE5}" destId="{F90DE4B9-807B-4154-9C14-E0393BD697C6}" srcOrd="0" destOrd="0" presId="urn:microsoft.com/office/officeart/2005/8/layout/hProcess6"/>
    <dgm:cxn modelId="{597F4E68-504D-45FB-B407-89893D944A05}" type="presParOf" srcId="{F90DE4B9-807B-4154-9C14-E0393BD697C6}" destId="{0FE174BD-C403-4FD1-8EFB-95B5E1B08EA3}" srcOrd="0" destOrd="0" presId="urn:microsoft.com/office/officeart/2005/8/layout/hProcess6"/>
    <dgm:cxn modelId="{3DFA4D24-32DD-4D3F-88A5-C254C010B084}" type="presParOf" srcId="{F90DE4B9-807B-4154-9C14-E0393BD697C6}" destId="{753E9B33-F3C5-4090-B5E7-BAA95FD57E81}" srcOrd="1" destOrd="0" presId="urn:microsoft.com/office/officeart/2005/8/layout/hProcess6"/>
    <dgm:cxn modelId="{B9BA404F-79CE-4E42-91FE-A88651567446}" type="presParOf" srcId="{F90DE4B9-807B-4154-9C14-E0393BD697C6}" destId="{E9FD4ED0-8E42-4D80-93B8-2B6152A19731}" srcOrd="2" destOrd="0" presId="urn:microsoft.com/office/officeart/2005/8/layout/hProcess6"/>
    <dgm:cxn modelId="{E33BE48C-2ED2-48B9-87A2-8DDF9B4A37B6}" type="presParOf" srcId="{F90DE4B9-807B-4154-9C14-E0393BD697C6}" destId="{8271C346-3F32-48E5-BF9F-0073282E0F5F}"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C3A5564-1E40-4E11-BD0B-E7DA0EE971AD}" type="doc">
      <dgm:prSet loTypeId="urn:microsoft.com/office/officeart/2005/8/layout/hProcess6" loCatId="process" qsTypeId="urn:microsoft.com/office/officeart/2005/8/quickstyle/simple1" qsCatId="simple" csTypeId="urn:microsoft.com/office/officeart/2005/8/colors/accent3_5" csCatId="accent3" phldr="1"/>
      <dgm:spPr/>
      <dgm:t>
        <a:bodyPr/>
        <a:lstStyle/>
        <a:p>
          <a:endParaRPr lang="en-US"/>
        </a:p>
      </dgm:t>
    </dgm:pt>
    <dgm:pt modelId="{FC65AABA-5AA3-4A57-91CC-D483AE997CAC}">
      <dgm:prSet phldrT="[Text]"/>
      <dgm:spPr/>
      <dgm:t>
        <a:bodyPr/>
        <a:lstStyle/>
        <a:p>
          <a:r>
            <a:rPr lang="en-US" dirty="0"/>
            <a:t>2</a:t>
          </a:r>
        </a:p>
      </dgm:t>
    </dgm:pt>
    <dgm:pt modelId="{8AF1F7F2-5EE2-4D19-9039-087498ABE69B}" type="parTrans" cxnId="{343C8350-1F71-4860-A285-C861746BF213}">
      <dgm:prSet/>
      <dgm:spPr/>
      <dgm:t>
        <a:bodyPr/>
        <a:lstStyle/>
        <a:p>
          <a:endParaRPr lang="en-US"/>
        </a:p>
      </dgm:t>
    </dgm:pt>
    <dgm:pt modelId="{0489DC47-7669-4586-8CBB-CD2DD8A61792}" type="sibTrans" cxnId="{343C8350-1F71-4860-A285-C861746BF213}">
      <dgm:prSet/>
      <dgm:spPr/>
      <dgm:t>
        <a:bodyPr/>
        <a:lstStyle/>
        <a:p>
          <a:endParaRPr lang="en-US"/>
        </a:p>
      </dgm:t>
    </dgm:pt>
    <dgm:pt modelId="{E85C78BD-32F6-4EF0-A8E2-E884DB81F5C9}">
      <dgm:prSet phldrT="[Text]" custT="1"/>
      <dgm:spPr/>
      <dgm:t>
        <a:bodyPr anchor="ctr"/>
        <a:lstStyle/>
        <a:p>
          <a:pPr algn="l"/>
          <a:r>
            <a:rPr lang="en-US" sz="2000" dirty="0"/>
            <a:t>Identified Program Effect from Retention Data</a:t>
          </a:r>
        </a:p>
      </dgm:t>
    </dgm:pt>
    <dgm:pt modelId="{BA0B0CBC-79B0-4663-AC6A-15B7E12A1CB8}" type="parTrans" cxnId="{80B8A34C-990F-4562-8B9D-E7472596400B}">
      <dgm:prSet/>
      <dgm:spPr/>
      <dgm:t>
        <a:bodyPr/>
        <a:lstStyle/>
        <a:p>
          <a:endParaRPr lang="en-US"/>
        </a:p>
      </dgm:t>
    </dgm:pt>
    <dgm:pt modelId="{36C408C6-0545-4626-99C3-F0265F7E3283}" type="sibTrans" cxnId="{80B8A34C-990F-4562-8B9D-E7472596400B}">
      <dgm:prSet/>
      <dgm:spPr/>
      <dgm:t>
        <a:bodyPr/>
        <a:lstStyle/>
        <a:p>
          <a:endParaRPr lang="en-US"/>
        </a:p>
      </dgm:t>
    </dgm:pt>
    <dgm:pt modelId="{78E04467-2ABF-4290-AF22-EC057C454BE5}" type="pres">
      <dgm:prSet presAssocID="{FC3A5564-1E40-4E11-BD0B-E7DA0EE971AD}" presName="theList" presStyleCnt="0">
        <dgm:presLayoutVars>
          <dgm:dir/>
          <dgm:animLvl val="lvl"/>
          <dgm:resizeHandles val="exact"/>
        </dgm:presLayoutVars>
      </dgm:prSet>
      <dgm:spPr/>
    </dgm:pt>
    <dgm:pt modelId="{F90DE4B9-807B-4154-9C14-E0393BD697C6}" type="pres">
      <dgm:prSet presAssocID="{FC65AABA-5AA3-4A57-91CC-D483AE997CAC}" presName="compNode" presStyleCnt="0"/>
      <dgm:spPr/>
    </dgm:pt>
    <dgm:pt modelId="{0FE174BD-C403-4FD1-8EFB-95B5E1B08EA3}" type="pres">
      <dgm:prSet presAssocID="{FC65AABA-5AA3-4A57-91CC-D483AE997CAC}" presName="noGeometry" presStyleCnt="0"/>
      <dgm:spPr/>
    </dgm:pt>
    <dgm:pt modelId="{753E9B33-F3C5-4090-B5E7-BAA95FD57E81}" type="pres">
      <dgm:prSet presAssocID="{FC65AABA-5AA3-4A57-91CC-D483AE997CAC}" presName="childTextVisible" presStyleLbl="bgAccFollowNode1" presStyleIdx="0" presStyleCnt="1" custScaleX="365156" custScaleY="64112" custLinFactNeighborX="4392" custLinFactNeighborY="-10766">
        <dgm:presLayoutVars>
          <dgm:bulletEnabled val="1"/>
        </dgm:presLayoutVars>
      </dgm:prSet>
      <dgm:spPr/>
    </dgm:pt>
    <dgm:pt modelId="{E9FD4ED0-8E42-4D80-93B8-2B6152A19731}" type="pres">
      <dgm:prSet presAssocID="{FC65AABA-5AA3-4A57-91CC-D483AE997CAC}" presName="childTextHidden" presStyleLbl="bgAccFollowNode1" presStyleIdx="0" presStyleCnt="1"/>
      <dgm:spPr/>
    </dgm:pt>
    <dgm:pt modelId="{8271C346-3F32-48E5-BF9F-0073282E0F5F}" type="pres">
      <dgm:prSet presAssocID="{FC65AABA-5AA3-4A57-91CC-D483AE997CAC}" presName="parentText" presStyleLbl="node1" presStyleIdx="0" presStyleCnt="1" custLinFactX="-100000" custLinFactNeighborX="-152800" custLinFactNeighborY="-22819">
        <dgm:presLayoutVars>
          <dgm:chMax val="1"/>
          <dgm:bulletEnabled val="1"/>
        </dgm:presLayoutVars>
      </dgm:prSet>
      <dgm:spPr/>
    </dgm:pt>
  </dgm:ptLst>
  <dgm:cxnLst>
    <dgm:cxn modelId="{58972623-7CFE-45EC-915A-4CFAEA28871B}" type="presOf" srcId="{FC3A5564-1E40-4E11-BD0B-E7DA0EE971AD}" destId="{78E04467-2ABF-4290-AF22-EC057C454BE5}" srcOrd="0" destOrd="0" presId="urn:microsoft.com/office/officeart/2005/8/layout/hProcess6"/>
    <dgm:cxn modelId="{80B8A34C-990F-4562-8B9D-E7472596400B}" srcId="{FC65AABA-5AA3-4A57-91CC-D483AE997CAC}" destId="{E85C78BD-32F6-4EF0-A8E2-E884DB81F5C9}" srcOrd="0" destOrd="0" parTransId="{BA0B0CBC-79B0-4663-AC6A-15B7E12A1CB8}" sibTransId="{36C408C6-0545-4626-99C3-F0265F7E3283}"/>
    <dgm:cxn modelId="{343C8350-1F71-4860-A285-C861746BF213}" srcId="{FC3A5564-1E40-4E11-BD0B-E7DA0EE971AD}" destId="{FC65AABA-5AA3-4A57-91CC-D483AE997CAC}" srcOrd="0" destOrd="0" parTransId="{8AF1F7F2-5EE2-4D19-9039-087498ABE69B}" sibTransId="{0489DC47-7669-4586-8CBB-CD2DD8A61792}"/>
    <dgm:cxn modelId="{B104F172-7A92-4FF8-9820-3CE4C83A8EB7}" type="presOf" srcId="{E85C78BD-32F6-4EF0-A8E2-E884DB81F5C9}" destId="{E9FD4ED0-8E42-4D80-93B8-2B6152A19731}" srcOrd="1" destOrd="0" presId="urn:microsoft.com/office/officeart/2005/8/layout/hProcess6"/>
    <dgm:cxn modelId="{D59289C9-BE1C-426F-A953-CE27F8A7DF37}" type="presOf" srcId="{FC65AABA-5AA3-4A57-91CC-D483AE997CAC}" destId="{8271C346-3F32-48E5-BF9F-0073282E0F5F}" srcOrd="0" destOrd="0" presId="urn:microsoft.com/office/officeart/2005/8/layout/hProcess6"/>
    <dgm:cxn modelId="{20D8ECE2-9DF2-4AD4-AE1C-E94398E8AC02}" type="presOf" srcId="{E85C78BD-32F6-4EF0-A8E2-E884DB81F5C9}" destId="{753E9B33-F3C5-4090-B5E7-BAA95FD57E81}" srcOrd="0" destOrd="0" presId="urn:microsoft.com/office/officeart/2005/8/layout/hProcess6"/>
    <dgm:cxn modelId="{4478F966-1F27-4C74-B7F4-8BB02C7CCC41}" type="presParOf" srcId="{78E04467-2ABF-4290-AF22-EC057C454BE5}" destId="{F90DE4B9-807B-4154-9C14-E0393BD697C6}" srcOrd="0" destOrd="0" presId="urn:microsoft.com/office/officeart/2005/8/layout/hProcess6"/>
    <dgm:cxn modelId="{597F4E68-504D-45FB-B407-89893D944A05}" type="presParOf" srcId="{F90DE4B9-807B-4154-9C14-E0393BD697C6}" destId="{0FE174BD-C403-4FD1-8EFB-95B5E1B08EA3}" srcOrd="0" destOrd="0" presId="urn:microsoft.com/office/officeart/2005/8/layout/hProcess6"/>
    <dgm:cxn modelId="{3DFA4D24-32DD-4D3F-88A5-C254C010B084}" type="presParOf" srcId="{F90DE4B9-807B-4154-9C14-E0393BD697C6}" destId="{753E9B33-F3C5-4090-B5E7-BAA95FD57E81}" srcOrd="1" destOrd="0" presId="urn:microsoft.com/office/officeart/2005/8/layout/hProcess6"/>
    <dgm:cxn modelId="{B9BA404F-79CE-4E42-91FE-A88651567446}" type="presParOf" srcId="{F90DE4B9-807B-4154-9C14-E0393BD697C6}" destId="{E9FD4ED0-8E42-4D80-93B8-2B6152A19731}" srcOrd="2" destOrd="0" presId="urn:microsoft.com/office/officeart/2005/8/layout/hProcess6"/>
    <dgm:cxn modelId="{E33BE48C-2ED2-48B9-87A2-8DDF9B4A37B6}" type="presParOf" srcId="{F90DE4B9-807B-4154-9C14-E0393BD697C6}" destId="{8271C346-3F32-48E5-BF9F-0073282E0F5F}"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8640240-0735-46F4-AFD7-93A19EDC6956}" type="doc">
      <dgm:prSet loTypeId="urn:microsoft.com/office/officeart/2005/8/layout/process1" loCatId="process" qsTypeId="urn:microsoft.com/office/officeart/2005/8/quickstyle/simple1" qsCatId="simple" csTypeId="urn:microsoft.com/office/officeart/2005/8/colors/colorful4" csCatId="colorful" phldr="1"/>
      <dgm:spPr/>
    </dgm:pt>
    <dgm:pt modelId="{BB4F21E9-78E8-415C-92E2-2E60D1A2DD8A}">
      <dgm:prSet phldrT="[Text]" custT="1"/>
      <dgm:spPr/>
      <dgm:t>
        <a:bodyPr/>
        <a:lstStyle/>
        <a:p>
          <a:r>
            <a:rPr lang="en-US" sz="2000">
              <a:solidFill>
                <a:schemeClr val="tx1"/>
              </a:solidFill>
            </a:rPr>
            <a:t>Difference from 19/20 to 21/22 by school site</a:t>
          </a:r>
          <a:endParaRPr lang="en-US" sz="2000" dirty="0">
            <a:solidFill>
              <a:schemeClr val="tx1"/>
            </a:solidFill>
          </a:endParaRPr>
        </a:p>
      </dgm:t>
    </dgm:pt>
    <dgm:pt modelId="{B7518D46-B7B0-43D2-B9B0-DC7E64B3B566}" type="parTrans" cxnId="{EB0D417F-E7FB-4E38-86DD-6119342CE0A6}">
      <dgm:prSet/>
      <dgm:spPr/>
      <dgm:t>
        <a:bodyPr/>
        <a:lstStyle/>
        <a:p>
          <a:endParaRPr lang="en-US" sz="1400">
            <a:solidFill>
              <a:schemeClr val="tx1"/>
            </a:solidFill>
          </a:endParaRPr>
        </a:p>
      </dgm:t>
    </dgm:pt>
    <dgm:pt modelId="{0EF1AFA9-4D4B-4FE0-8E62-5AB4B4F2883A}" type="sibTrans" cxnId="{EB0D417F-E7FB-4E38-86DD-6119342CE0A6}">
      <dgm:prSet custT="1"/>
      <dgm:spPr/>
      <dgm:t>
        <a:bodyPr/>
        <a:lstStyle/>
        <a:p>
          <a:endParaRPr lang="en-US" sz="1800">
            <a:solidFill>
              <a:schemeClr val="tx1"/>
            </a:solidFill>
          </a:endParaRPr>
        </a:p>
      </dgm:t>
    </dgm:pt>
    <dgm:pt modelId="{9875583B-E76E-437A-B2D0-9721CD8B72F0}">
      <dgm:prSet phldrT="[Text]" custT="1"/>
      <dgm:spPr/>
      <dgm:t>
        <a:bodyPr/>
        <a:lstStyle/>
        <a:p>
          <a:r>
            <a:rPr lang="en-US" sz="2000">
              <a:solidFill>
                <a:schemeClr val="tx1"/>
              </a:solidFill>
            </a:rPr>
            <a:t>Average of all schools</a:t>
          </a:r>
          <a:endParaRPr lang="en-US" sz="2000" dirty="0">
            <a:solidFill>
              <a:schemeClr val="tx1"/>
            </a:solidFill>
          </a:endParaRPr>
        </a:p>
      </dgm:t>
    </dgm:pt>
    <dgm:pt modelId="{E6791B6E-56F2-425A-9CA3-B069778D7F6E}" type="parTrans" cxnId="{77978B57-B192-4AAD-AE4B-D147D0AC444F}">
      <dgm:prSet/>
      <dgm:spPr/>
      <dgm:t>
        <a:bodyPr/>
        <a:lstStyle/>
        <a:p>
          <a:endParaRPr lang="en-US" sz="1400">
            <a:solidFill>
              <a:schemeClr val="tx1"/>
            </a:solidFill>
          </a:endParaRPr>
        </a:p>
      </dgm:t>
    </dgm:pt>
    <dgm:pt modelId="{A9060CFC-EE2A-4FC1-B998-DEA8CD5CD401}" type="sibTrans" cxnId="{77978B57-B192-4AAD-AE4B-D147D0AC444F}">
      <dgm:prSet custT="1"/>
      <dgm:spPr/>
      <dgm:t>
        <a:bodyPr/>
        <a:lstStyle/>
        <a:p>
          <a:endParaRPr lang="en-US" sz="1800">
            <a:solidFill>
              <a:schemeClr val="tx1"/>
            </a:solidFill>
          </a:endParaRPr>
        </a:p>
      </dgm:t>
    </dgm:pt>
    <dgm:pt modelId="{C236FB64-68B3-441A-B4BD-39032F76026B}">
      <dgm:prSet phldrT="[Text]" custT="1"/>
      <dgm:spPr/>
      <dgm:t>
        <a:bodyPr/>
        <a:lstStyle/>
        <a:p>
          <a:r>
            <a:rPr lang="en-US" sz="2000">
              <a:solidFill>
                <a:schemeClr val="tx1"/>
              </a:solidFill>
            </a:rPr>
            <a:t>Program Effect %</a:t>
          </a:r>
          <a:endParaRPr lang="en-US" sz="2000" dirty="0">
            <a:solidFill>
              <a:schemeClr val="tx1"/>
            </a:solidFill>
          </a:endParaRPr>
        </a:p>
      </dgm:t>
    </dgm:pt>
    <dgm:pt modelId="{BA3A0FF2-78E2-4F69-9E53-2682935B9960}" type="parTrans" cxnId="{5685B548-3865-47EE-B953-602A5DCE7A15}">
      <dgm:prSet/>
      <dgm:spPr/>
      <dgm:t>
        <a:bodyPr/>
        <a:lstStyle/>
        <a:p>
          <a:endParaRPr lang="en-US" sz="1400">
            <a:solidFill>
              <a:schemeClr val="tx1"/>
            </a:solidFill>
          </a:endParaRPr>
        </a:p>
      </dgm:t>
    </dgm:pt>
    <dgm:pt modelId="{3EFE435E-6D05-4892-A429-1AA1B8D87F17}" type="sibTrans" cxnId="{5685B548-3865-47EE-B953-602A5DCE7A15}">
      <dgm:prSet/>
      <dgm:spPr/>
      <dgm:t>
        <a:bodyPr/>
        <a:lstStyle/>
        <a:p>
          <a:endParaRPr lang="en-US" sz="1400">
            <a:solidFill>
              <a:schemeClr val="tx1"/>
            </a:solidFill>
          </a:endParaRPr>
        </a:p>
      </dgm:t>
    </dgm:pt>
    <dgm:pt modelId="{3F39478A-14DA-4D10-814B-3C299CBBBADC}" type="pres">
      <dgm:prSet presAssocID="{B8640240-0735-46F4-AFD7-93A19EDC6956}" presName="Name0" presStyleCnt="0">
        <dgm:presLayoutVars>
          <dgm:dir/>
          <dgm:resizeHandles val="exact"/>
        </dgm:presLayoutVars>
      </dgm:prSet>
      <dgm:spPr/>
    </dgm:pt>
    <dgm:pt modelId="{AB0716C9-096F-4539-8327-A406110789C0}" type="pres">
      <dgm:prSet presAssocID="{BB4F21E9-78E8-415C-92E2-2E60D1A2DD8A}" presName="node" presStyleLbl="node1" presStyleIdx="0" presStyleCnt="3">
        <dgm:presLayoutVars>
          <dgm:bulletEnabled val="1"/>
        </dgm:presLayoutVars>
      </dgm:prSet>
      <dgm:spPr/>
    </dgm:pt>
    <dgm:pt modelId="{4B4BA953-9C83-4B31-A104-3860DA3D01BF}" type="pres">
      <dgm:prSet presAssocID="{0EF1AFA9-4D4B-4FE0-8E62-5AB4B4F2883A}" presName="sibTrans" presStyleLbl="sibTrans2D1" presStyleIdx="0" presStyleCnt="2"/>
      <dgm:spPr/>
    </dgm:pt>
    <dgm:pt modelId="{4B494772-DDB6-49A0-A24A-355D6CDFF63B}" type="pres">
      <dgm:prSet presAssocID="{0EF1AFA9-4D4B-4FE0-8E62-5AB4B4F2883A}" presName="connectorText" presStyleLbl="sibTrans2D1" presStyleIdx="0" presStyleCnt="2"/>
      <dgm:spPr/>
    </dgm:pt>
    <dgm:pt modelId="{3C3CE662-37B2-40D7-9360-83DD4E5DC240}" type="pres">
      <dgm:prSet presAssocID="{9875583B-E76E-437A-B2D0-9721CD8B72F0}" presName="node" presStyleLbl="node1" presStyleIdx="1" presStyleCnt="3">
        <dgm:presLayoutVars>
          <dgm:bulletEnabled val="1"/>
        </dgm:presLayoutVars>
      </dgm:prSet>
      <dgm:spPr/>
    </dgm:pt>
    <dgm:pt modelId="{5DCFDDD0-281E-45E5-81C8-B1D382BBCB73}" type="pres">
      <dgm:prSet presAssocID="{A9060CFC-EE2A-4FC1-B998-DEA8CD5CD401}" presName="sibTrans" presStyleLbl="sibTrans2D1" presStyleIdx="1" presStyleCnt="2"/>
      <dgm:spPr/>
    </dgm:pt>
    <dgm:pt modelId="{9A939018-D6CD-46EC-A83C-FDD70B2DEAEA}" type="pres">
      <dgm:prSet presAssocID="{A9060CFC-EE2A-4FC1-B998-DEA8CD5CD401}" presName="connectorText" presStyleLbl="sibTrans2D1" presStyleIdx="1" presStyleCnt="2"/>
      <dgm:spPr/>
    </dgm:pt>
    <dgm:pt modelId="{13B1549A-C2C4-4EE5-9486-A06DCF0FD70A}" type="pres">
      <dgm:prSet presAssocID="{C236FB64-68B3-441A-B4BD-39032F76026B}" presName="node" presStyleLbl="node1" presStyleIdx="2" presStyleCnt="3">
        <dgm:presLayoutVars>
          <dgm:bulletEnabled val="1"/>
        </dgm:presLayoutVars>
      </dgm:prSet>
      <dgm:spPr/>
    </dgm:pt>
  </dgm:ptLst>
  <dgm:cxnLst>
    <dgm:cxn modelId="{47B97F03-4FEE-4FAF-AE65-6E982DC902F8}" type="presOf" srcId="{B8640240-0735-46F4-AFD7-93A19EDC6956}" destId="{3F39478A-14DA-4D10-814B-3C299CBBBADC}" srcOrd="0" destOrd="0" presId="urn:microsoft.com/office/officeart/2005/8/layout/process1"/>
    <dgm:cxn modelId="{C7529608-215F-4FAA-951D-979140A29980}" type="presOf" srcId="{0EF1AFA9-4D4B-4FE0-8E62-5AB4B4F2883A}" destId="{4B494772-DDB6-49A0-A24A-355D6CDFF63B}" srcOrd="1" destOrd="0" presId="urn:microsoft.com/office/officeart/2005/8/layout/process1"/>
    <dgm:cxn modelId="{2A159726-8E3A-43D2-9973-24F230322297}" type="presOf" srcId="{A9060CFC-EE2A-4FC1-B998-DEA8CD5CD401}" destId="{9A939018-D6CD-46EC-A83C-FDD70B2DEAEA}" srcOrd="1" destOrd="0" presId="urn:microsoft.com/office/officeart/2005/8/layout/process1"/>
    <dgm:cxn modelId="{C858C028-1D4A-41D1-9CBF-4EB3FBF87C37}" type="presOf" srcId="{A9060CFC-EE2A-4FC1-B998-DEA8CD5CD401}" destId="{5DCFDDD0-281E-45E5-81C8-B1D382BBCB73}" srcOrd="0" destOrd="0" presId="urn:microsoft.com/office/officeart/2005/8/layout/process1"/>
    <dgm:cxn modelId="{5685B548-3865-47EE-B953-602A5DCE7A15}" srcId="{B8640240-0735-46F4-AFD7-93A19EDC6956}" destId="{C236FB64-68B3-441A-B4BD-39032F76026B}" srcOrd="2" destOrd="0" parTransId="{BA3A0FF2-78E2-4F69-9E53-2682935B9960}" sibTransId="{3EFE435E-6D05-4892-A429-1AA1B8D87F17}"/>
    <dgm:cxn modelId="{FDBB316F-978E-4E3E-AFDB-4D62E14BCD39}" type="presOf" srcId="{C236FB64-68B3-441A-B4BD-39032F76026B}" destId="{13B1549A-C2C4-4EE5-9486-A06DCF0FD70A}" srcOrd="0" destOrd="0" presId="urn:microsoft.com/office/officeart/2005/8/layout/process1"/>
    <dgm:cxn modelId="{77978B57-B192-4AAD-AE4B-D147D0AC444F}" srcId="{B8640240-0735-46F4-AFD7-93A19EDC6956}" destId="{9875583B-E76E-437A-B2D0-9721CD8B72F0}" srcOrd="1" destOrd="0" parTransId="{E6791B6E-56F2-425A-9CA3-B069778D7F6E}" sibTransId="{A9060CFC-EE2A-4FC1-B998-DEA8CD5CD401}"/>
    <dgm:cxn modelId="{82C7E958-9E45-41DA-9DB9-523D841DEA84}" type="presOf" srcId="{0EF1AFA9-4D4B-4FE0-8E62-5AB4B4F2883A}" destId="{4B4BA953-9C83-4B31-A104-3860DA3D01BF}" srcOrd="0" destOrd="0" presId="urn:microsoft.com/office/officeart/2005/8/layout/process1"/>
    <dgm:cxn modelId="{EB0D417F-E7FB-4E38-86DD-6119342CE0A6}" srcId="{B8640240-0735-46F4-AFD7-93A19EDC6956}" destId="{BB4F21E9-78E8-415C-92E2-2E60D1A2DD8A}" srcOrd="0" destOrd="0" parTransId="{B7518D46-B7B0-43D2-B9B0-DC7E64B3B566}" sibTransId="{0EF1AFA9-4D4B-4FE0-8E62-5AB4B4F2883A}"/>
    <dgm:cxn modelId="{9B497DBD-8926-45CC-9FCF-31DB811C9198}" type="presOf" srcId="{BB4F21E9-78E8-415C-92E2-2E60D1A2DD8A}" destId="{AB0716C9-096F-4539-8327-A406110789C0}" srcOrd="0" destOrd="0" presId="urn:microsoft.com/office/officeart/2005/8/layout/process1"/>
    <dgm:cxn modelId="{D338DDC8-2250-41B1-9AB1-F564A9438CA0}" type="presOf" srcId="{9875583B-E76E-437A-B2D0-9721CD8B72F0}" destId="{3C3CE662-37B2-40D7-9360-83DD4E5DC240}" srcOrd="0" destOrd="0" presId="urn:microsoft.com/office/officeart/2005/8/layout/process1"/>
    <dgm:cxn modelId="{E8B3FD88-3E8B-4E8C-9AF2-36E6D4C96CDF}" type="presParOf" srcId="{3F39478A-14DA-4D10-814B-3C299CBBBADC}" destId="{AB0716C9-096F-4539-8327-A406110789C0}" srcOrd="0" destOrd="0" presId="urn:microsoft.com/office/officeart/2005/8/layout/process1"/>
    <dgm:cxn modelId="{7D2A4CB0-2026-4B02-B6B9-EF95A7350C16}" type="presParOf" srcId="{3F39478A-14DA-4D10-814B-3C299CBBBADC}" destId="{4B4BA953-9C83-4B31-A104-3860DA3D01BF}" srcOrd="1" destOrd="0" presId="urn:microsoft.com/office/officeart/2005/8/layout/process1"/>
    <dgm:cxn modelId="{0ECCAA90-9DF7-4864-9E0B-8CA10AB6BB8D}" type="presParOf" srcId="{4B4BA953-9C83-4B31-A104-3860DA3D01BF}" destId="{4B494772-DDB6-49A0-A24A-355D6CDFF63B}" srcOrd="0" destOrd="0" presId="urn:microsoft.com/office/officeart/2005/8/layout/process1"/>
    <dgm:cxn modelId="{9CEE1063-B96B-449D-AE7E-B6C686A084CE}" type="presParOf" srcId="{3F39478A-14DA-4D10-814B-3C299CBBBADC}" destId="{3C3CE662-37B2-40D7-9360-83DD4E5DC240}" srcOrd="2" destOrd="0" presId="urn:microsoft.com/office/officeart/2005/8/layout/process1"/>
    <dgm:cxn modelId="{E663EC8F-1FE0-4655-B300-A211EF30ABAA}" type="presParOf" srcId="{3F39478A-14DA-4D10-814B-3C299CBBBADC}" destId="{5DCFDDD0-281E-45E5-81C8-B1D382BBCB73}" srcOrd="3" destOrd="0" presId="urn:microsoft.com/office/officeart/2005/8/layout/process1"/>
    <dgm:cxn modelId="{170053C5-B4A4-455E-92FF-9109024DFB44}" type="presParOf" srcId="{5DCFDDD0-281E-45E5-81C8-B1D382BBCB73}" destId="{9A939018-D6CD-46EC-A83C-FDD70B2DEAEA}" srcOrd="0" destOrd="0" presId="urn:microsoft.com/office/officeart/2005/8/layout/process1"/>
    <dgm:cxn modelId="{686D6C27-F71B-4EFD-8A57-1E5BE18A38AC}" type="presParOf" srcId="{3F39478A-14DA-4D10-814B-3C299CBBBADC}" destId="{13B1549A-C2C4-4EE5-9486-A06DCF0FD70A}"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C3A5564-1E40-4E11-BD0B-E7DA0EE971AD}" type="doc">
      <dgm:prSet loTypeId="urn:microsoft.com/office/officeart/2005/8/layout/hProcess6" loCatId="process" qsTypeId="urn:microsoft.com/office/officeart/2005/8/quickstyle/simple1" qsCatId="simple" csTypeId="urn:microsoft.com/office/officeart/2005/8/colors/accent3_5" csCatId="accent3" phldr="1"/>
      <dgm:spPr/>
      <dgm:t>
        <a:bodyPr/>
        <a:lstStyle/>
        <a:p>
          <a:endParaRPr lang="en-US"/>
        </a:p>
      </dgm:t>
    </dgm:pt>
    <dgm:pt modelId="{FC65AABA-5AA3-4A57-91CC-D483AE997CAC}">
      <dgm:prSet phldrT="[Text]"/>
      <dgm:spPr/>
      <dgm:t>
        <a:bodyPr/>
        <a:lstStyle/>
        <a:p>
          <a:r>
            <a:rPr lang="en-US" dirty="0"/>
            <a:t>3</a:t>
          </a:r>
        </a:p>
      </dgm:t>
    </dgm:pt>
    <dgm:pt modelId="{8AF1F7F2-5EE2-4D19-9039-087498ABE69B}" type="parTrans" cxnId="{343C8350-1F71-4860-A285-C861746BF213}">
      <dgm:prSet/>
      <dgm:spPr/>
      <dgm:t>
        <a:bodyPr/>
        <a:lstStyle/>
        <a:p>
          <a:endParaRPr lang="en-US"/>
        </a:p>
      </dgm:t>
    </dgm:pt>
    <dgm:pt modelId="{0489DC47-7669-4586-8CBB-CD2DD8A61792}" type="sibTrans" cxnId="{343C8350-1F71-4860-A285-C861746BF213}">
      <dgm:prSet/>
      <dgm:spPr/>
      <dgm:t>
        <a:bodyPr/>
        <a:lstStyle/>
        <a:p>
          <a:endParaRPr lang="en-US"/>
        </a:p>
      </dgm:t>
    </dgm:pt>
    <dgm:pt modelId="{E85C78BD-32F6-4EF0-A8E2-E884DB81F5C9}">
      <dgm:prSet phldrT="[Text]" custT="1"/>
      <dgm:spPr/>
      <dgm:t>
        <a:bodyPr anchor="ctr"/>
        <a:lstStyle/>
        <a:p>
          <a:pPr algn="l"/>
          <a:r>
            <a:rPr lang="en-US" sz="2000" dirty="0"/>
            <a:t>Calculated the Unit to be converted into the monetary value (benefits in $$)</a:t>
          </a:r>
        </a:p>
      </dgm:t>
    </dgm:pt>
    <dgm:pt modelId="{BA0B0CBC-79B0-4663-AC6A-15B7E12A1CB8}" type="parTrans" cxnId="{80B8A34C-990F-4562-8B9D-E7472596400B}">
      <dgm:prSet/>
      <dgm:spPr/>
      <dgm:t>
        <a:bodyPr/>
        <a:lstStyle/>
        <a:p>
          <a:endParaRPr lang="en-US"/>
        </a:p>
      </dgm:t>
    </dgm:pt>
    <dgm:pt modelId="{36C408C6-0545-4626-99C3-F0265F7E3283}" type="sibTrans" cxnId="{80B8A34C-990F-4562-8B9D-E7472596400B}">
      <dgm:prSet/>
      <dgm:spPr/>
      <dgm:t>
        <a:bodyPr/>
        <a:lstStyle/>
        <a:p>
          <a:endParaRPr lang="en-US"/>
        </a:p>
      </dgm:t>
    </dgm:pt>
    <dgm:pt modelId="{78E04467-2ABF-4290-AF22-EC057C454BE5}" type="pres">
      <dgm:prSet presAssocID="{FC3A5564-1E40-4E11-BD0B-E7DA0EE971AD}" presName="theList" presStyleCnt="0">
        <dgm:presLayoutVars>
          <dgm:dir/>
          <dgm:animLvl val="lvl"/>
          <dgm:resizeHandles val="exact"/>
        </dgm:presLayoutVars>
      </dgm:prSet>
      <dgm:spPr/>
    </dgm:pt>
    <dgm:pt modelId="{F90DE4B9-807B-4154-9C14-E0393BD697C6}" type="pres">
      <dgm:prSet presAssocID="{FC65AABA-5AA3-4A57-91CC-D483AE997CAC}" presName="compNode" presStyleCnt="0"/>
      <dgm:spPr/>
    </dgm:pt>
    <dgm:pt modelId="{0FE174BD-C403-4FD1-8EFB-95B5E1B08EA3}" type="pres">
      <dgm:prSet presAssocID="{FC65AABA-5AA3-4A57-91CC-D483AE997CAC}" presName="noGeometry" presStyleCnt="0"/>
      <dgm:spPr/>
    </dgm:pt>
    <dgm:pt modelId="{753E9B33-F3C5-4090-B5E7-BAA95FD57E81}" type="pres">
      <dgm:prSet presAssocID="{FC65AABA-5AA3-4A57-91CC-D483AE997CAC}" presName="childTextVisible" presStyleLbl="bgAccFollowNode1" presStyleIdx="0" presStyleCnt="1" custScaleX="365156" custScaleY="64112" custLinFactNeighborX="4392" custLinFactNeighborY="-10766">
        <dgm:presLayoutVars>
          <dgm:bulletEnabled val="1"/>
        </dgm:presLayoutVars>
      </dgm:prSet>
      <dgm:spPr/>
    </dgm:pt>
    <dgm:pt modelId="{E9FD4ED0-8E42-4D80-93B8-2B6152A19731}" type="pres">
      <dgm:prSet presAssocID="{FC65AABA-5AA3-4A57-91CC-D483AE997CAC}" presName="childTextHidden" presStyleLbl="bgAccFollowNode1" presStyleIdx="0" presStyleCnt="1"/>
      <dgm:spPr/>
    </dgm:pt>
    <dgm:pt modelId="{8271C346-3F32-48E5-BF9F-0073282E0F5F}" type="pres">
      <dgm:prSet presAssocID="{FC65AABA-5AA3-4A57-91CC-D483AE997CAC}" presName="parentText" presStyleLbl="node1" presStyleIdx="0" presStyleCnt="1" custLinFactX="-100000" custLinFactNeighborX="-152800" custLinFactNeighborY="-22819">
        <dgm:presLayoutVars>
          <dgm:chMax val="1"/>
          <dgm:bulletEnabled val="1"/>
        </dgm:presLayoutVars>
      </dgm:prSet>
      <dgm:spPr/>
    </dgm:pt>
  </dgm:ptLst>
  <dgm:cxnLst>
    <dgm:cxn modelId="{58972623-7CFE-45EC-915A-4CFAEA28871B}" type="presOf" srcId="{FC3A5564-1E40-4E11-BD0B-E7DA0EE971AD}" destId="{78E04467-2ABF-4290-AF22-EC057C454BE5}" srcOrd="0" destOrd="0" presId="urn:microsoft.com/office/officeart/2005/8/layout/hProcess6"/>
    <dgm:cxn modelId="{80B8A34C-990F-4562-8B9D-E7472596400B}" srcId="{FC65AABA-5AA3-4A57-91CC-D483AE997CAC}" destId="{E85C78BD-32F6-4EF0-A8E2-E884DB81F5C9}" srcOrd="0" destOrd="0" parTransId="{BA0B0CBC-79B0-4663-AC6A-15B7E12A1CB8}" sibTransId="{36C408C6-0545-4626-99C3-F0265F7E3283}"/>
    <dgm:cxn modelId="{343C8350-1F71-4860-A285-C861746BF213}" srcId="{FC3A5564-1E40-4E11-BD0B-E7DA0EE971AD}" destId="{FC65AABA-5AA3-4A57-91CC-D483AE997CAC}" srcOrd="0" destOrd="0" parTransId="{8AF1F7F2-5EE2-4D19-9039-087498ABE69B}" sibTransId="{0489DC47-7669-4586-8CBB-CD2DD8A61792}"/>
    <dgm:cxn modelId="{B104F172-7A92-4FF8-9820-3CE4C83A8EB7}" type="presOf" srcId="{E85C78BD-32F6-4EF0-A8E2-E884DB81F5C9}" destId="{E9FD4ED0-8E42-4D80-93B8-2B6152A19731}" srcOrd="1" destOrd="0" presId="urn:microsoft.com/office/officeart/2005/8/layout/hProcess6"/>
    <dgm:cxn modelId="{D59289C9-BE1C-426F-A953-CE27F8A7DF37}" type="presOf" srcId="{FC65AABA-5AA3-4A57-91CC-D483AE997CAC}" destId="{8271C346-3F32-48E5-BF9F-0073282E0F5F}" srcOrd="0" destOrd="0" presId="urn:microsoft.com/office/officeart/2005/8/layout/hProcess6"/>
    <dgm:cxn modelId="{20D8ECE2-9DF2-4AD4-AE1C-E94398E8AC02}" type="presOf" srcId="{E85C78BD-32F6-4EF0-A8E2-E884DB81F5C9}" destId="{753E9B33-F3C5-4090-B5E7-BAA95FD57E81}" srcOrd="0" destOrd="0" presId="urn:microsoft.com/office/officeart/2005/8/layout/hProcess6"/>
    <dgm:cxn modelId="{4478F966-1F27-4C74-B7F4-8BB02C7CCC41}" type="presParOf" srcId="{78E04467-2ABF-4290-AF22-EC057C454BE5}" destId="{F90DE4B9-807B-4154-9C14-E0393BD697C6}" srcOrd="0" destOrd="0" presId="urn:microsoft.com/office/officeart/2005/8/layout/hProcess6"/>
    <dgm:cxn modelId="{597F4E68-504D-45FB-B407-89893D944A05}" type="presParOf" srcId="{F90DE4B9-807B-4154-9C14-E0393BD697C6}" destId="{0FE174BD-C403-4FD1-8EFB-95B5E1B08EA3}" srcOrd="0" destOrd="0" presId="urn:microsoft.com/office/officeart/2005/8/layout/hProcess6"/>
    <dgm:cxn modelId="{3DFA4D24-32DD-4D3F-88A5-C254C010B084}" type="presParOf" srcId="{F90DE4B9-807B-4154-9C14-E0393BD697C6}" destId="{753E9B33-F3C5-4090-B5E7-BAA95FD57E81}" srcOrd="1" destOrd="0" presId="urn:microsoft.com/office/officeart/2005/8/layout/hProcess6"/>
    <dgm:cxn modelId="{B9BA404F-79CE-4E42-91FE-A88651567446}" type="presParOf" srcId="{F90DE4B9-807B-4154-9C14-E0393BD697C6}" destId="{E9FD4ED0-8E42-4D80-93B8-2B6152A19731}" srcOrd="2" destOrd="0" presId="urn:microsoft.com/office/officeart/2005/8/layout/hProcess6"/>
    <dgm:cxn modelId="{E33BE48C-2ED2-48B9-87A2-8DDF9B4A37B6}" type="presParOf" srcId="{F90DE4B9-807B-4154-9C14-E0393BD697C6}" destId="{8271C346-3F32-48E5-BF9F-0073282E0F5F}"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55BDEE-25F3-4C62-A774-EB211490374B}">
      <dsp:nvSpPr>
        <dsp:cNvPr id="0" name=""/>
        <dsp:cNvSpPr/>
      </dsp:nvSpPr>
      <dsp:spPr>
        <a:xfrm>
          <a:off x="1545342" y="389804"/>
          <a:ext cx="941969" cy="94196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FFAF5D-7C8B-46EF-96A0-9AB9ED6F7F68}">
      <dsp:nvSpPr>
        <dsp:cNvPr id="0" name=""/>
        <dsp:cNvSpPr/>
      </dsp:nvSpPr>
      <dsp:spPr>
        <a:xfrm>
          <a:off x="969694" y="1647241"/>
          <a:ext cx="209326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n-US" sz="1300" kern="1200" dirty="0"/>
            <a:t>Good communication with Program Leaders = More access to information</a:t>
          </a:r>
        </a:p>
      </dsp:txBody>
      <dsp:txXfrm>
        <a:off x="969694" y="1647241"/>
        <a:ext cx="2093265" cy="720000"/>
      </dsp:txXfrm>
    </dsp:sp>
    <dsp:sp modelId="{947084B3-BE27-46E9-9C93-BB7E3AA2321A}">
      <dsp:nvSpPr>
        <dsp:cNvPr id="0" name=""/>
        <dsp:cNvSpPr/>
      </dsp:nvSpPr>
      <dsp:spPr>
        <a:xfrm>
          <a:off x="4004928" y="389804"/>
          <a:ext cx="941969" cy="94196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43F1E3-CFF6-4FA4-8B79-F4A44007F57E}">
      <dsp:nvSpPr>
        <dsp:cNvPr id="0" name=""/>
        <dsp:cNvSpPr/>
      </dsp:nvSpPr>
      <dsp:spPr>
        <a:xfrm>
          <a:off x="3429280" y="1647241"/>
          <a:ext cx="209326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n-US" sz="1300" kern="1200" dirty="0"/>
            <a:t>Data-based program = Data already collected with validated instruments  </a:t>
          </a:r>
        </a:p>
      </dsp:txBody>
      <dsp:txXfrm>
        <a:off x="3429280" y="1647241"/>
        <a:ext cx="2093265" cy="720000"/>
      </dsp:txXfrm>
    </dsp:sp>
    <dsp:sp modelId="{24BEB10E-253C-4FD4-84B7-E4D0747AE68B}">
      <dsp:nvSpPr>
        <dsp:cNvPr id="0" name=""/>
        <dsp:cNvSpPr/>
      </dsp:nvSpPr>
      <dsp:spPr>
        <a:xfrm>
          <a:off x="1545342" y="2890558"/>
          <a:ext cx="941969" cy="94196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685155-5921-465E-8915-0605E9FC8982}">
      <dsp:nvSpPr>
        <dsp:cNvPr id="0" name=""/>
        <dsp:cNvSpPr/>
      </dsp:nvSpPr>
      <dsp:spPr>
        <a:xfrm>
          <a:off x="969694" y="4147995"/>
          <a:ext cx="209326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n-US" sz="1300" kern="1200" dirty="0"/>
            <a:t>Relatively expensive program</a:t>
          </a:r>
        </a:p>
      </dsp:txBody>
      <dsp:txXfrm>
        <a:off x="969694" y="4147995"/>
        <a:ext cx="2093265" cy="720000"/>
      </dsp:txXfrm>
    </dsp:sp>
    <dsp:sp modelId="{CC140E11-5A99-4F1F-BE01-1E5167B9A406}">
      <dsp:nvSpPr>
        <dsp:cNvPr id="0" name=""/>
        <dsp:cNvSpPr/>
      </dsp:nvSpPr>
      <dsp:spPr>
        <a:xfrm>
          <a:off x="4004928" y="2890558"/>
          <a:ext cx="941969" cy="94196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30F66B-D6DD-4E49-9704-55D52F07EAF7}">
      <dsp:nvSpPr>
        <dsp:cNvPr id="0" name=""/>
        <dsp:cNvSpPr/>
      </dsp:nvSpPr>
      <dsp:spPr>
        <a:xfrm>
          <a:off x="3429280" y="4147995"/>
          <a:ext cx="209326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n-US" sz="1300" kern="1200" dirty="0"/>
            <a:t>Topic addressing an important issue: Teacher Recruitment and Retention</a:t>
          </a:r>
        </a:p>
      </dsp:txBody>
      <dsp:txXfrm>
        <a:off x="3429280" y="4147995"/>
        <a:ext cx="2093265"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C4C671-11F0-4690-85E5-87113085F068}">
      <dsp:nvSpPr>
        <dsp:cNvPr id="0" name=""/>
        <dsp:cNvSpPr/>
      </dsp:nvSpPr>
      <dsp:spPr>
        <a:xfrm>
          <a:off x="6363" y="1074729"/>
          <a:ext cx="1435745" cy="679203"/>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marL="0" lvl="0" indent="0" algn="ctr" defTabSz="533400">
            <a:lnSpc>
              <a:spcPct val="90000"/>
            </a:lnSpc>
            <a:spcBef>
              <a:spcPct val="0"/>
            </a:spcBef>
            <a:spcAft>
              <a:spcPct val="35000"/>
            </a:spcAft>
            <a:buNone/>
          </a:pPr>
          <a:r>
            <a:rPr lang="en-US" sz="1200" b="1" kern="1200"/>
            <a:t>L1. REACTION &amp; PLANNED ACTION</a:t>
          </a:r>
        </a:p>
      </dsp:txBody>
      <dsp:txXfrm>
        <a:off x="6363" y="1074729"/>
        <a:ext cx="1435745" cy="452802"/>
      </dsp:txXfrm>
    </dsp:sp>
    <dsp:sp modelId="{589B3DE3-4FF8-48B3-9D30-1AB28FD33B54}">
      <dsp:nvSpPr>
        <dsp:cNvPr id="0" name=""/>
        <dsp:cNvSpPr/>
      </dsp:nvSpPr>
      <dsp:spPr>
        <a:xfrm>
          <a:off x="300431" y="1527531"/>
          <a:ext cx="1435745" cy="1215000"/>
        </a:xfrm>
        <a:prstGeom prst="roundRect">
          <a:avLst>
            <a:gd name="adj" fmla="val 10000"/>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a:t>High levels on Workplace PERMAH Profiler</a:t>
          </a:r>
        </a:p>
      </dsp:txBody>
      <dsp:txXfrm>
        <a:off x="336017" y="1563117"/>
        <a:ext cx="1364573" cy="1143828"/>
      </dsp:txXfrm>
    </dsp:sp>
    <dsp:sp modelId="{80FC5429-CE48-4F05-865A-BACE6BD76D2C}">
      <dsp:nvSpPr>
        <dsp:cNvPr id="0" name=""/>
        <dsp:cNvSpPr/>
      </dsp:nvSpPr>
      <dsp:spPr>
        <a:xfrm>
          <a:off x="1659763" y="1122400"/>
          <a:ext cx="461426" cy="357459"/>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1659763" y="1193892"/>
        <a:ext cx="354188" cy="214475"/>
      </dsp:txXfrm>
    </dsp:sp>
    <dsp:sp modelId="{6F05753D-25E6-461D-9358-0BA1879E5160}">
      <dsp:nvSpPr>
        <dsp:cNvPr id="0" name=""/>
        <dsp:cNvSpPr/>
      </dsp:nvSpPr>
      <dsp:spPr>
        <a:xfrm>
          <a:off x="2312724" y="1074729"/>
          <a:ext cx="1435745" cy="679203"/>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marL="0" lvl="0" indent="0" algn="ctr" defTabSz="533400">
            <a:lnSpc>
              <a:spcPct val="90000"/>
            </a:lnSpc>
            <a:spcBef>
              <a:spcPct val="0"/>
            </a:spcBef>
            <a:spcAft>
              <a:spcPct val="35000"/>
            </a:spcAft>
            <a:buNone/>
          </a:pPr>
          <a:r>
            <a:rPr lang="en-US" sz="1200" b="1" kern="1200"/>
            <a:t>L2. LEARNING</a:t>
          </a:r>
        </a:p>
      </dsp:txBody>
      <dsp:txXfrm>
        <a:off x="2312724" y="1074729"/>
        <a:ext cx="1435745" cy="452802"/>
      </dsp:txXfrm>
    </dsp:sp>
    <dsp:sp modelId="{3728101D-DCB9-4B3E-A94D-91ED190C59BD}">
      <dsp:nvSpPr>
        <dsp:cNvPr id="0" name=""/>
        <dsp:cNvSpPr/>
      </dsp:nvSpPr>
      <dsp:spPr>
        <a:xfrm>
          <a:off x="2606793" y="1527531"/>
          <a:ext cx="1435745" cy="1215000"/>
        </a:xfrm>
        <a:prstGeom prst="roundRect">
          <a:avLst>
            <a:gd name="adj" fmla="val 10000"/>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a:t>High levels on Connor-Davidson Resilience Scale</a:t>
          </a:r>
        </a:p>
      </dsp:txBody>
      <dsp:txXfrm>
        <a:off x="2642379" y="1563117"/>
        <a:ext cx="1364573" cy="1143828"/>
      </dsp:txXfrm>
    </dsp:sp>
    <dsp:sp modelId="{94983FE4-7806-49A0-8E00-0DA1D1CAF8A2}">
      <dsp:nvSpPr>
        <dsp:cNvPr id="0" name=""/>
        <dsp:cNvSpPr/>
      </dsp:nvSpPr>
      <dsp:spPr>
        <a:xfrm>
          <a:off x="3966124" y="1122400"/>
          <a:ext cx="461426" cy="357459"/>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3966124" y="1193892"/>
        <a:ext cx="354188" cy="214475"/>
      </dsp:txXfrm>
    </dsp:sp>
    <dsp:sp modelId="{99BC8D70-04D4-4D10-8C0F-2872B9529EF6}">
      <dsp:nvSpPr>
        <dsp:cNvPr id="0" name=""/>
        <dsp:cNvSpPr/>
      </dsp:nvSpPr>
      <dsp:spPr>
        <a:xfrm>
          <a:off x="4619085" y="1074729"/>
          <a:ext cx="1435745" cy="679203"/>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marL="0" lvl="0" indent="0" algn="ctr" defTabSz="533400">
            <a:lnSpc>
              <a:spcPct val="90000"/>
            </a:lnSpc>
            <a:spcBef>
              <a:spcPct val="0"/>
            </a:spcBef>
            <a:spcAft>
              <a:spcPct val="35000"/>
            </a:spcAft>
            <a:buNone/>
          </a:pPr>
          <a:r>
            <a:rPr lang="en-US" sz="1200" b="1" kern="1200"/>
            <a:t>L3. IMPLEMENTATION</a:t>
          </a:r>
        </a:p>
      </dsp:txBody>
      <dsp:txXfrm>
        <a:off x="4619085" y="1074729"/>
        <a:ext cx="1435745" cy="452802"/>
      </dsp:txXfrm>
    </dsp:sp>
    <dsp:sp modelId="{89C185AE-D7A5-4050-8BCF-8E81495021B3}">
      <dsp:nvSpPr>
        <dsp:cNvPr id="0" name=""/>
        <dsp:cNvSpPr/>
      </dsp:nvSpPr>
      <dsp:spPr>
        <a:xfrm>
          <a:off x="4913154" y="1527531"/>
          <a:ext cx="1435745" cy="1215000"/>
        </a:xfrm>
        <a:prstGeom prst="roundRect">
          <a:avLst>
            <a:gd name="adj" fmla="val 10000"/>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a:t>All Teacher Engagement Ambassadors communicate with newly hired teachers</a:t>
          </a:r>
        </a:p>
      </dsp:txBody>
      <dsp:txXfrm>
        <a:off x="4948740" y="1563117"/>
        <a:ext cx="1364573" cy="1143828"/>
      </dsp:txXfrm>
    </dsp:sp>
    <dsp:sp modelId="{F3AECAF5-CF48-405E-8B87-9069A2B89B5B}">
      <dsp:nvSpPr>
        <dsp:cNvPr id="0" name=""/>
        <dsp:cNvSpPr/>
      </dsp:nvSpPr>
      <dsp:spPr>
        <a:xfrm>
          <a:off x="6272485" y="1122400"/>
          <a:ext cx="461426" cy="357459"/>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6272485" y="1193892"/>
        <a:ext cx="354188" cy="214475"/>
      </dsp:txXfrm>
    </dsp:sp>
    <dsp:sp modelId="{D473B56A-612E-458C-AB83-FEC8B7DDD815}">
      <dsp:nvSpPr>
        <dsp:cNvPr id="0" name=""/>
        <dsp:cNvSpPr/>
      </dsp:nvSpPr>
      <dsp:spPr>
        <a:xfrm>
          <a:off x="6925447" y="1074729"/>
          <a:ext cx="1435745" cy="679203"/>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marL="0" lvl="0" indent="0" algn="ctr" defTabSz="533400">
            <a:lnSpc>
              <a:spcPct val="90000"/>
            </a:lnSpc>
            <a:spcBef>
              <a:spcPct val="0"/>
            </a:spcBef>
            <a:spcAft>
              <a:spcPct val="35000"/>
            </a:spcAft>
            <a:buNone/>
          </a:pPr>
          <a:r>
            <a:rPr lang="en-US" sz="1200" b="1" kern="1200"/>
            <a:t>L4. PROGRAM IMPACT</a:t>
          </a:r>
        </a:p>
      </dsp:txBody>
      <dsp:txXfrm>
        <a:off x="6925447" y="1074729"/>
        <a:ext cx="1435745" cy="452802"/>
      </dsp:txXfrm>
    </dsp:sp>
    <dsp:sp modelId="{2C866606-A789-4DAF-8FDD-3768797BCAE0}">
      <dsp:nvSpPr>
        <dsp:cNvPr id="0" name=""/>
        <dsp:cNvSpPr/>
      </dsp:nvSpPr>
      <dsp:spPr>
        <a:xfrm>
          <a:off x="7219515" y="1527531"/>
          <a:ext cx="1435745" cy="1215000"/>
        </a:xfrm>
        <a:prstGeom prst="roundRect">
          <a:avLst>
            <a:gd name="adj" fmla="val 10000"/>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a:t>Retention rates increase in all TEA Schools</a:t>
          </a:r>
        </a:p>
      </dsp:txBody>
      <dsp:txXfrm>
        <a:off x="7255101" y="1563117"/>
        <a:ext cx="1364573" cy="1143828"/>
      </dsp:txXfrm>
    </dsp:sp>
    <dsp:sp modelId="{1FD9E622-8C06-43AC-AD61-90CEF95BA670}">
      <dsp:nvSpPr>
        <dsp:cNvPr id="0" name=""/>
        <dsp:cNvSpPr/>
      </dsp:nvSpPr>
      <dsp:spPr>
        <a:xfrm>
          <a:off x="8578846" y="1122400"/>
          <a:ext cx="461426" cy="357459"/>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8578846" y="1193892"/>
        <a:ext cx="354188" cy="214475"/>
      </dsp:txXfrm>
    </dsp:sp>
    <dsp:sp modelId="{BFA40C68-0E09-4C36-AF91-A4750E55549C}">
      <dsp:nvSpPr>
        <dsp:cNvPr id="0" name=""/>
        <dsp:cNvSpPr/>
      </dsp:nvSpPr>
      <dsp:spPr>
        <a:xfrm>
          <a:off x="9231808" y="1074729"/>
          <a:ext cx="1435745" cy="679203"/>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marL="0" lvl="0" indent="0" algn="ctr" defTabSz="533400">
            <a:lnSpc>
              <a:spcPct val="90000"/>
            </a:lnSpc>
            <a:spcBef>
              <a:spcPct val="0"/>
            </a:spcBef>
            <a:spcAft>
              <a:spcPct val="35000"/>
            </a:spcAft>
            <a:buNone/>
          </a:pPr>
          <a:r>
            <a:rPr lang="en-US" sz="1200" b="1" kern="1200"/>
            <a:t>L5. ROI</a:t>
          </a:r>
        </a:p>
      </dsp:txBody>
      <dsp:txXfrm>
        <a:off x="9231808" y="1074729"/>
        <a:ext cx="1435745" cy="452802"/>
      </dsp:txXfrm>
    </dsp:sp>
    <dsp:sp modelId="{4C673111-3310-49E9-893D-266AAEC4EA3B}">
      <dsp:nvSpPr>
        <dsp:cNvPr id="0" name=""/>
        <dsp:cNvSpPr/>
      </dsp:nvSpPr>
      <dsp:spPr>
        <a:xfrm>
          <a:off x="9525876" y="1527531"/>
          <a:ext cx="1435745" cy="1215000"/>
        </a:xfrm>
        <a:prstGeom prst="roundRect">
          <a:avLst>
            <a:gd name="adj" fmla="val 10000"/>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a:t>TEA has a 0% ROI</a:t>
          </a:r>
        </a:p>
      </dsp:txBody>
      <dsp:txXfrm>
        <a:off x="9561462" y="1563117"/>
        <a:ext cx="1364573" cy="11438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A5B539-2565-44A9-9C4D-C9589833C31F}">
      <dsp:nvSpPr>
        <dsp:cNvPr id="0" name=""/>
        <dsp:cNvSpPr/>
      </dsp:nvSpPr>
      <dsp:spPr>
        <a:xfrm>
          <a:off x="0" y="641"/>
          <a:ext cx="6492240" cy="150186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075C69-B76A-4CCB-8C09-F55DFCA676A9}">
      <dsp:nvSpPr>
        <dsp:cNvPr id="0" name=""/>
        <dsp:cNvSpPr/>
      </dsp:nvSpPr>
      <dsp:spPr>
        <a:xfrm>
          <a:off x="454313" y="338560"/>
          <a:ext cx="826023" cy="82602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61F8855-63AD-458B-80EC-BF60B006E118}">
      <dsp:nvSpPr>
        <dsp:cNvPr id="0" name=""/>
        <dsp:cNvSpPr/>
      </dsp:nvSpPr>
      <dsp:spPr>
        <a:xfrm>
          <a:off x="1734650" y="641"/>
          <a:ext cx="2921508" cy="15018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947" tIns="158947" rIns="158947" bIns="158947" numCol="1" spcCol="1270" anchor="ctr" anchorCtr="0">
          <a:noAutofit/>
        </a:bodyPr>
        <a:lstStyle/>
        <a:p>
          <a:pPr marL="0" lvl="0" indent="0" algn="l" defTabSz="1111250">
            <a:lnSpc>
              <a:spcPct val="100000"/>
            </a:lnSpc>
            <a:spcBef>
              <a:spcPct val="0"/>
            </a:spcBef>
            <a:spcAft>
              <a:spcPct val="35000"/>
            </a:spcAft>
            <a:buNone/>
          </a:pPr>
          <a:r>
            <a:rPr lang="en-US" sz="2500" kern="1200"/>
            <a:t>1</a:t>
          </a:r>
          <a:endParaRPr lang="en-US" sz="2500" kern="1200" dirty="0"/>
        </a:p>
      </dsp:txBody>
      <dsp:txXfrm>
        <a:off x="1734650" y="641"/>
        <a:ext cx="2921508" cy="1501861"/>
      </dsp:txXfrm>
    </dsp:sp>
    <dsp:sp modelId="{8EEFF81D-1EAE-4FDB-B5FF-B17DFE82A265}">
      <dsp:nvSpPr>
        <dsp:cNvPr id="0" name=""/>
        <dsp:cNvSpPr/>
      </dsp:nvSpPr>
      <dsp:spPr>
        <a:xfrm>
          <a:off x="4656158" y="641"/>
          <a:ext cx="1836081" cy="15018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947" tIns="158947" rIns="158947" bIns="158947" numCol="1" spcCol="1270" anchor="ctr" anchorCtr="0">
          <a:noAutofit/>
        </a:bodyPr>
        <a:lstStyle/>
        <a:p>
          <a:pPr marL="0" lvl="0" indent="0" algn="l" defTabSz="577850">
            <a:lnSpc>
              <a:spcPct val="100000"/>
            </a:lnSpc>
            <a:spcBef>
              <a:spcPct val="0"/>
            </a:spcBef>
            <a:spcAft>
              <a:spcPct val="35000"/>
            </a:spcAft>
            <a:buNone/>
          </a:pPr>
          <a:r>
            <a:rPr lang="en-US" sz="1300" kern="1200" dirty="0"/>
            <a:t>Estimated PCPS Teacher Turnover Cost SY21/22</a:t>
          </a:r>
        </a:p>
      </dsp:txBody>
      <dsp:txXfrm>
        <a:off x="4656158" y="641"/>
        <a:ext cx="1836081" cy="1501861"/>
      </dsp:txXfrm>
    </dsp:sp>
    <dsp:sp modelId="{9668099C-DE47-48B3-BF1E-C7B14A2DA624}">
      <dsp:nvSpPr>
        <dsp:cNvPr id="0" name=""/>
        <dsp:cNvSpPr/>
      </dsp:nvSpPr>
      <dsp:spPr>
        <a:xfrm>
          <a:off x="0" y="1877969"/>
          <a:ext cx="6492240" cy="150186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869967C-B0A4-410C-8B5B-120965205A95}">
      <dsp:nvSpPr>
        <dsp:cNvPr id="0" name=""/>
        <dsp:cNvSpPr/>
      </dsp:nvSpPr>
      <dsp:spPr>
        <a:xfrm>
          <a:off x="454313" y="2215888"/>
          <a:ext cx="826023" cy="82602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44D4A18-56F8-43C6-8317-A8DA544182F3}">
      <dsp:nvSpPr>
        <dsp:cNvPr id="0" name=""/>
        <dsp:cNvSpPr/>
      </dsp:nvSpPr>
      <dsp:spPr>
        <a:xfrm>
          <a:off x="1734650" y="1877969"/>
          <a:ext cx="2921508" cy="15018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947" tIns="158947" rIns="158947" bIns="158947" numCol="1" spcCol="1270" anchor="ctr" anchorCtr="0">
          <a:noAutofit/>
        </a:bodyPr>
        <a:lstStyle/>
        <a:p>
          <a:pPr marL="0" lvl="0" indent="0" algn="l" defTabSz="1111250">
            <a:lnSpc>
              <a:spcPct val="100000"/>
            </a:lnSpc>
            <a:spcBef>
              <a:spcPct val="0"/>
            </a:spcBef>
            <a:spcAft>
              <a:spcPct val="35000"/>
            </a:spcAft>
            <a:buNone/>
          </a:pPr>
          <a:r>
            <a:rPr lang="en-US" sz="2500" kern="1200"/>
            <a:t>2</a:t>
          </a:r>
          <a:endParaRPr lang="en-US" sz="2500" kern="1200" dirty="0"/>
        </a:p>
      </dsp:txBody>
      <dsp:txXfrm>
        <a:off x="1734650" y="1877969"/>
        <a:ext cx="2921508" cy="1501861"/>
      </dsp:txXfrm>
    </dsp:sp>
    <dsp:sp modelId="{7DDA28D1-6EA3-4455-86C0-62B4F1E38C44}">
      <dsp:nvSpPr>
        <dsp:cNvPr id="0" name=""/>
        <dsp:cNvSpPr/>
      </dsp:nvSpPr>
      <dsp:spPr>
        <a:xfrm>
          <a:off x="4656158" y="1877969"/>
          <a:ext cx="1836081" cy="15018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947" tIns="158947" rIns="158947" bIns="158947" numCol="1" spcCol="1270" anchor="ctr" anchorCtr="0">
          <a:noAutofit/>
        </a:bodyPr>
        <a:lstStyle/>
        <a:p>
          <a:pPr marL="0" lvl="0" indent="0" algn="l" defTabSz="577850">
            <a:lnSpc>
              <a:spcPct val="100000"/>
            </a:lnSpc>
            <a:spcBef>
              <a:spcPct val="0"/>
            </a:spcBef>
            <a:spcAft>
              <a:spcPct val="35000"/>
            </a:spcAft>
            <a:buNone/>
          </a:pPr>
          <a:r>
            <a:rPr lang="en-US" sz="1300" kern="1200" dirty="0"/>
            <a:t>Identified the Program Effect from the comparison of historical retention data</a:t>
          </a:r>
        </a:p>
      </dsp:txBody>
      <dsp:txXfrm>
        <a:off x="4656158" y="1877969"/>
        <a:ext cx="1836081" cy="1501861"/>
      </dsp:txXfrm>
    </dsp:sp>
    <dsp:sp modelId="{4D48293D-5184-4BC9-ACF8-FEE3E9DD709C}">
      <dsp:nvSpPr>
        <dsp:cNvPr id="0" name=""/>
        <dsp:cNvSpPr/>
      </dsp:nvSpPr>
      <dsp:spPr>
        <a:xfrm>
          <a:off x="0" y="3755296"/>
          <a:ext cx="6492240" cy="150186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0286E2-4BAA-41D9-95B1-B80628E6C14A}">
      <dsp:nvSpPr>
        <dsp:cNvPr id="0" name=""/>
        <dsp:cNvSpPr/>
      </dsp:nvSpPr>
      <dsp:spPr>
        <a:xfrm>
          <a:off x="454313" y="4093215"/>
          <a:ext cx="826023" cy="82602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CECD59A-DF26-4438-AF69-1C5E4279BB99}">
      <dsp:nvSpPr>
        <dsp:cNvPr id="0" name=""/>
        <dsp:cNvSpPr/>
      </dsp:nvSpPr>
      <dsp:spPr>
        <a:xfrm>
          <a:off x="1734650" y="3755296"/>
          <a:ext cx="2921508" cy="15018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947" tIns="158947" rIns="158947" bIns="158947" numCol="1" spcCol="1270" anchor="ctr" anchorCtr="0">
          <a:noAutofit/>
        </a:bodyPr>
        <a:lstStyle/>
        <a:p>
          <a:pPr marL="0" lvl="0" indent="0" algn="l" defTabSz="1111250">
            <a:lnSpc>
              <a:spcPct val="100000"/>
            </a:lnSpc>
            <a:spcBef>
              <a:spcPct val="0"/>
            </a:spcBef>
            <a:spcAft>
              <a:spcPct val="35000"/>
            </a:spcAft>
            <a:buNone/>
          </a:pPr>
          <a:r>
            <a:rPr lang="en-US" sz="2500" kern="1200"/>
            <a:t>3</a:t>
          </a:r>
          <a:endParaRPr lang="en-US" sz="2500" kern="1200" dirty="0"/>
        </a:p>
      </dsp:txBody>
      <dsp:txXfrm>
        <a:off x="1734650" y="3755296"/>
        <a:ext cx="2921508" cy="1501861"/>
      </dsp:txXfrm>
    </dsp:sp>
    <dsp:sp modelId="{196E90DA-E337-4B9A-AD8E-9CBB38C2BC5B}">
      <dsp:nvSpPr>
        <dsp:cNvPr id="0" name=""/>
        <dsp:cNvSpPr/>
      </dsp:nvSpPr>
      <dsp:spPr>
        <a:xfrm>
          <a:off x="4656158" y="3755296"/>
          <a:ext cx="1836081" cy="15018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947" tIns="158947" rIns="158947" bIns="158947" numCol="1" spcCol="1270" anchor="ctr" anchorCtr="0">
          <a:noAutofit/>
        </a:bodyPr>
        <a:lstStyle/>
        <a:p>
          <a:pPr marL="0" lvl="0" indent="0" algn="l" defTabSz="577850">
            <a:lnSpc>
              <a:spcPct val="100000"/>
            </a:lnSpc>
            <a:spcBef>
              <a:spcPct val="0"/>
            </a:spcBef>
            <a:spcAft>
              <a:spcPct val="35000"/>
            </a:spcAft>
            <a:buNone/>
          </a:pPr>
          <a:r>
            <a:rPr lang="en-US" sz="1300" kern="1200" dirty="0"/>
            <a:t>Calculated the unit to be used as the monetary value</a:t>
          </a:r>
        </a:p>
      </dsp:txBody>
      <dsp:txXfrm>
        <a:off x="4656158" y="3755296"/>
        <a:ext cx="1836081" cy="15018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3E9B33-F3C5-4090-B5E7-BAA95FD57E81}">
      <dsp:nvSpPr>
        <dsp:cNvPr id="0" name=""/>
        <dsp:cNvSpPr/>
      </dsp:nvSpPr>
      <dsp:spPr>
        <a:xfrm>
          <a:off x="289555" y="152407"/>
          <a:ext cx="8869694" cy="1361267"/>
        </a:xfrm>
        <a:prstGeom prst="rightArrow">
          <a:avLst>
            <a:gd name="adj1" fmla="val 70000"/>
            <a:gd name="adj2" fmla="val 50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12700" rIns="25400" bIns="12700" numCol="1" spcCol="1270" anchor="ctr" anchorCtr="0">
          <a:noAutofit/>
        </a:bodyPr>
        <a:lstStyle/>
        <a:p>
          <a:pPr marL="0" lvl="0" indent="0" algn="l" defTabSz="889000">
            <a:lnSpc>
              <a:spcPct val="90000"/>
            </a:lnSpc>
            <a:spcBef>
              <a:spcPct val="0"/>
            </a:spcBef>
            <a:spcAft>
              <a:spcPct val="35000"/>
            </a:spcAft>
            <a:buNone/>
          </a:pPr>
          <a:r>
            <a:rPr lang="en-US" sz="2000" kern="1200" dirty="0"/>
            <a:t>Estimated PCPS Teacher Turnover Cost SY21/22</a:t>
          </a:r>
        </a:p>
      </dsp:txBody>
      <dsp:txXfrm>
        <a:off x="2506978" y="356597"/>
        <a:ext cx="6175827" cy="952887"/>
      </dsp:txXfrm>
    </dsp:sp>
    <dsp:sp modelId="{8271C346-3F32-48E5-BF9F-0073282E0F5F}">
      <dsp:nvSpPr>
        <dsp:cNvPr id="0" name=""/>
        <dsp:cNvSpPr/>
      </dsp:nvSpPr>
      <dsp:spPr>
        <a:xfrm>
          <a:off x="0" y="177240"/>
          <a:ext cx="1214507" cy="1214507"/>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465" tIns="37465" rIns="37465" bIns="37465" numCol="1" spcCol="1270" anchor="ctr" anchorCtr="0">
          <a:noAutofit/>
        </a:bodyPr>
        <a:lstStyle/>
        <a:p>
          <a:pPr marL="0" lvl="0" indent="0" algn="ctr" defTabSz="2622550">
            <a:lnSpc>
              <a:spcPct val="90000"/>
            </a:lnSpc>
            <a:spcBef>
              <a:spcPct val="0"/>
            </a:spcBef>
            <a:spcAft>
              <a:spcPct val="35000"/>
            </a:spcAft>
            <a:buNone/>
          </a:pPr>
          <a:r>
            <a:rPr lang="en-US" sz="5900" kern="1200" dirty="0"/>
            <a:t>1</a:t>
          </a:r>
        </a:p>
      </dsp:txBody>
      <dsp:txXfrm>
        <a:off x="177860" y="355100"/>
        <a:ext cx="858787" cy="8587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3E9B33-F3C5-4090-B5E7-BAA95FD57E81}">
      <dsp:nvSpPr>
        <dsp:cNvPr id="0" name=""/>
        <dsp:cNvSpPr/>
      </dsp:nvSpPr>
      <dsp:spPr>
        <a:xfrm>
          <a:off x="289555" y="152407"/>
          <a:ext cx="8869694" cy="1361267"/>
        </a:xfrm>
        <a:prstGeom prst="rightArrow">
          <a:avLst>
            <a:gd name="adj1" fmla="val 70000"/>
            <a:gd name="adj2" fmla="val 50000"/>
          </a:avLst>
        </a:prstGeom>
        <a:solidFill>
          <a:schemeClr val="accent3">
            <a:alpha val="90000"/>
            <a:tint val="4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12700" rIns="25400" bIns="12700" numCol="1" spcCol="1270" anchor="ctr" anchorCtr="0">
          <a:noAutofit/>
        </a:bodyPr>
        <a:lstStyle/>
        <a:p>
          <a:pPr marL="0" lvl="0" indent="0" algn="l" defTabSz="889000">
            <a:lnSpc>
              <a:spcPct val="90000"/>
            </a:lnSpc>
            <a:spcBef>
              <a:spcPct val="0"/>
            </a:spcBef>
            <a:spcAft>
              <a:spcPct val="35000"/>
            </a:spcAft>
            <a:buNone/>
          </a:pPr>
          <a:r>
            <a:rPr lang="en-US" sz="2000" kern="1200" dirty="0"/>
            <a:t>Identified Program Effect from Retention Data</a:t>
          </a:r>
        </a:p>
      </dsp:txBody>
      <dsp:txXfrm>
        <a:off x="2506978" y="356597"/>
        <a:ext cx="6175827" cy="952887"/>
      </dsp:txXfrm>
    </dsp:sp>
    <dsp:sp modelId="{8271C346-3F32-48E5-BF9F-0073282E0F5F}">
      <dsp:nvSpPr>
        <dsp:cNvPr id="0" name=""/>
        <dsp:cNvSpPr/>
      </dsp:nvSpPr>
      <dsp:spPr>
        <a:xfrm>
          <a:off x="0" y="177240"/>
          <a:ext cx="1214507" cy="1214507"/>
        </a:xfrm>
        <a:prstGeom prst="ellipse">
          <a:avLst/>
        </a:prstGeom>
        <a:solidFill>
          <a:schemeClr val="accent3">
            <a:alpha val="9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465" tIns="37465" rIns="37465" bIns="37465" numCol="1" spcCol="1270" anchor="ctr" anchorCtr="0">
          <a:noAutofit/>
        </a:bodyPr>
        <a:lstStyle/>
        <a:p>
          <a:pPr marL="0" lvl="0" indent="0" algn="ctr" defTabSz="2622550">
            <a:lnSpc>
              <a:spcPct val="90000"/>
            </a:lnSpc>
            <a:spcBef>
              <a:spcPct val="0"/>
            </a:spcBef>
            <a:spcAft>
              <a:spcPct val="35000"/>
            </a:spcAft>
            <a:buNone/>
          </a:pPr>
          <a:r>
            <a:rPr lang="en-US" sz="5900" kern="1200" dirty="0"/>
            <a:t>2</a:t>
          </a:r>
        </a:p>
      </dsp:txBody>
      <dsp:txXfrm>
        <a:off x="177860" y="355100"/>
        <a:ext cx="858787" cy="8587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0716C9-096F-4539-8327-A406110789C0}">
      <dsp:nvSpPr>
        <dsp:cNvPr id="0" name=""/>
        <dsp:cNvSpPr/>
      </dsp:nvSpPr>
      <dsp:spPr>
        <a:xfrm>
          <a:off x="9805" y="959061"/>
          <a:ext cx="2930878" cy="1758527"/>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tx1"/>
              </a:solidFill>
            </a:rPr>
            <a:t>Difference from 19/20 to 21/22 by school site</a:t>
          </a:r>
          <a:endParaRPr lang="en-US" sz="2000" kern="1200" dirty="0">
            <a:solidFill>
              <a:schemeClr val="tx1"/>
            </a:solidFill>
          </a:endParaRPr>
        </a:p>
      </dsp:txBody>
      <dsp:txXfrm>
        <a:off x="61310" y="1010566"/>
        <a:ext cx="2827868" cy="1655517"/>
      </dsp:txXfrm>
    </dsp:sp>
    <dsp:sp modelId="{4B4BA953-9C83-4B31-A104-3860DA3D01BF}">
      <dsp:nvSpPr>
        <dsp:cNvPr id="0" name=""/>
        <dsp:cNvSpPr/>
      </dsp:nvSpPr>
      <dsp:spPr>
        <a:xfrm>
          <a:off x="3233772" y="1474896"/>
          <a:ext cx="621346" cy="726857"/>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solidFill>
              <a:schemeClr val="tx1"/>
            </a:solidFill>
          </a:endParaRPr>
        </a:p>
      </dsp:txBody>
      <dsp:txXfrm>
        <a:off x="3233772" y="1620267"/>
        <a:ext cx="434942" cy="436115"/>
      </dsp:txXfrm>
    </dsp:sp>
    <dsp:sp modelId="{3C3CE662-37B2-40D7-9360-83DD4E5DC240}">
      <dsp:nvSpPr>
        <dsp:cNvPr id="0" name=""/>
        <dsp:cNvSpPr/>
      </dsp:nvSpPr>
      <dsp:spPr>
        <a:xfrm>
          <a:off x="4113035" y="959061"/>
          <a:ext cx="2930878" cy="1758527"/>
        </a:xfrm>
        <a:prstGeom prst="roundRect">
          <a:avLst>
            <a:gd name="adj" fmla="val 10000"/>
          </a:avLst>
        </a:prstGeom>
        <a:solidFill>
          <a:schemeClr val="accent4">
            <a:hueOff val="-1373279"/>
            <a:satOff val="-14543"/>
            <a:lumOff val="-1480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tx1"/>
              </a:solidFill>
            </a:rPr>
            <a:t>Average of all schools</a:t>
          </a:r>
          <a:endParaRPr lang="en-US" sz="2000" kern="1200" dirty="0">
            <a:solidFill>
              <a:schemeClr val="tx1"/>
            </a:solidFill>
          </a:endParaRPr>
        </a:p>
      </dsp:txBody>
      <dsp:txXfrm>
        <a:off x="4164540" y="1010566"/>
        <a:ext cx="2827868" cy="1655517"/>
      </dsp:txXfrm>
    </dsp:sp>
    <dsp:sp modelId="{5DCFDDD0-281E-45E5-81C8-B1D382BBCB73}">
      <dsp:nvSpPr>
        <dsp:cNvPr id="0" name=""/>
        <dsp:cNvSpPr/>
      </dsp:nvSpPr>
      <dsp:spPr>
        <a:xfrm>
          <a:off x="7337002" y="1474896"/>
          <a:ext cx="621346" cy="726857"/>
        </a:xfrm>
        <a:prstGeom prst="rightArrow">
          <a:avLst>
            <a:gd name="adj1" fmla="val 60000"/>
            <a:gd name="adj2" fmla="val 50000"/>
          </a:avLst>
        </a:prstGeom>
        <a:solidFill>
          <a:schemeClr val="accent4">
            <a:hueOff val="-2746558"/>
            <a:satOff val="-29085"/>
            <a:lumOff val="-2960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solidFill>
              <a:schemeClr val="tx1"/>
            </a:solidFill>
          </a:endParaRPr>
        </a:p>
      </dsp:txBody>
      <dsp:txXfrm>
        <a:off x="7337002" y="1620267"/>
        <a:ext cx="434942" cy="436115"/>
      </dsp:txXfrm>
    </dsp:sp>
    <dsp:sp modelId="{13B1549A-C2C4-4EE5-9486-A06DCF0FD70A}">
      <dsp:nvSpPr>
        <dsp:cNvPr id="0" name=""/>
        <dsp:cNvSpPr/>
      </dsp:nvSpPr>
      <dsp:spPr>
        <a:xfrm>
          <a:off x="8216265" y="959061"/>
          <a:ext cx="2930878" cy="1758527"/>
        </a:xfrm>
        <a:prstGeom prst="roundRect">
          <a:avLst>
            <a:gd name="adj" fmla="val 10000"/>
          </a:avLst>
        </a:prstGeom>
        <a:solidFill>
          <a:schemeClr val="accent4">
            <a:hueOff val="-2746558"/>
            <a:satOff val="-29085"/>
            <a:lumOff val="-2960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tx1"/>
              </a:solidFill>
            </a:rPr>
            <a:t>Program Effect %</a:t>
          </a:r>
          <a:endParaRPr lang="en-US" sz="2000" kern="1200" dirty="0">
            <a:solidFill>
              <a:schemeClr val="tx1"/>
            </a:solidFill>
          </a:endParaRPr>
        </a:p>
      </dsp:txBody>
      <dsp:txXfrm>
        <a:off x="8267770" y="1010566"/>
        <a:ext cx="2827868" cy="165551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3E9B33-F3C5-4090-B5E7-BAA95FD57E81}">
      <dsp:nvSpPr>
        <dsp:cNvPr id="0" name=""/>
        <dsp:cNvSpPr/>
      </dsp:nvSpPr>
      <dsp:spPr>
        <a:xfrm>
          <a:off x="289555" y="152407"/>
          <a:ext cx="8869694" cy="1361267"/>
        </a:xfrm>
        <a:prstGeom prst="rightArrow">
          <a:avLst>
            <a:gd name="adj1" fmla="val 70000"/>
            <a:gd name="adj2" fmla="val 50000"/>
          </a:avLst>
        </a:prstGeom>
        <a:solidFill>
          <a:schemeClr val="accent3">
            <a:alpha val="90000"/>
            <a:tint val="4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12700" rIns="25400" bIns="12700" numCol="1" spcCol="1270" anchor="ctr" anchorCtr="0">
          <a:noAutofit/>
        </a:bodyPr>
        <a:lstStyle/>
        <a:p>
          <a:pPr marL="0" lvl="0" indent="0" algn="l" defTabSz="889000">
            <a:lnSpc>
              <a:spcPct val="90000"/>
            </a:lnSpc>
            <a:spcBef>
              <a:spcPct val="0"/>
            </a:spcBef>
            <a:spcAft>
              <a:spcPct val="35000"/>
            </a:spcAft>
            <a:buNone/>
          </a:pPr>
          <a:r>
            <a:rPr lang="en-US" sz="2000" kern="1200" dirty="0"/>
            <a:t>Calculated the Unit to be converted into the monetary value (benefits in $$)</a:t>
          </a:r>
        </a:p>
      </dsp:txBody>
      <dsp:txXfrm>
        <a:off x="2506978" y="356597"/>
        <a:ext cx="6175827" cy="952887"/>
      </dsp:txXfrm>
    </dsp:sp>
    <dsp:sp modelId="{8271C346-3F32-48E5-BF9F-0073282E0F5F}">
      <dsp:nvSpPr>
        <dsp:cNvPr id="0" name=""/>
        <dsp:cNvSpPr/>
      </dsp:nvSpPr>
      <dsp:spPr>
        <a:xfrm>
          <a:off x="0" y="177240"/>
          <a:ext cx="1214507" cy="1214507"/>
        </a:xfrm>
        <a:prstGeom prst="ellipse">
          <a:avLst/>
        </a:prstGeom>
        <a:solidFill>
          <a:schemeClr val="accent3">
            <a:alpha val="9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465" tIns="37465" rIns="37465" bIns="37465" numCol="1" spcCol="1270" anchor="ctr" anchorCtr="0">
          <a:noAutofit/>
        </a:bodyPr>
        <a:lstStyle/>
        <a:p>
          <a:pPr marL="0" lvl="0" indent="0" algn="ctr" defTabSz="2622550">
            <a:lnSpc>
              <a:spcPct val="90000"/>
            </a:lnSpc>
            <a:spcBef>
              <a:spcPct val="0"/>
            </a:spcBef>
            <a:spcAft>
              <a:spcPct val="35000"/>
            </a:spcAft>
            <a:buNone/>
          </a:pPr>
          <a:r>
            <a:rPr lang="en-US" sz="5900" kern="1200" dirty="0"/>
            <a:t>3</a:t>
          </a:r>
        </a:p>
      </dsp:txBody>
      <dsp:txXfrm>
        <a:off x="177860" y="355100"/>
        <a:ext cx="858787" cy="858787"/>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C0EFAE0-A0BB-4962-AB7E-ED5378B1DC54}" type="datetimeFigureOut">
              <a:rPr lang="en-US" smtClean="0"/>
              <a:t>6/21/2023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B05EAA1-98C1-4CA0-9423-15ED8CA4F928}" type="slidenum">
              <a:rPr lang="en-US" smtClean="0"/>
              <a:t>‹#›</a:t>
            </a:fld>
            <a:endParaRPr lang="en-US"/>
          </a:p>
        </p:txBody>
      </p:sp>
    </p:spTree>
    <p:extLst>
      <p:ext uri="{BB962C8B-B14F-4D97-AF65-F5344CB8AC3E}">
        <p14:creationId xmlns:p14="http://schemas.microsoft.com/office/powerpoint/2010/main" val="2798296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129150-1828-47D9-8DD4-7C536D49EF1B}" type="datetimeFigureOut">
              <a:rPr lang="en-US" smtClean="0"/>
              <a:t>6/21/2023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A3F9BA-5A13-493D-A147-29D7E3141C15}" type="slidenum">
              <a:rPr lang="en-US" smtClean="0"/>
              <a:t>‹#›</a:t>
            </a:fld>
            <a:endParaRPr lang="en-US"/>
          </a:p>
        </p:txBody>
      </p:sp>
    </p:spTree>
    <p:extLst>
      <p:ext uri="{BB962C8B-B14F-4D97-AF65-F5344CB8AC3E}">
        <p14:creationId xmlns:p14="http://schemas.microsoft.com/office/powerpoint/2010/main" val="7167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were several factors analyzed when we selected the program, first was the understanding that we have good communication with the program leaders. This team is very responsive to emails, willing to provide us any information requested, and available to meet frequently and answer questions. The second reason was related to the data they collect. We were aware they are a data-based program which was helpful for us. We did not have to collect any new data because they conduct teacher surveys with program participants and control groups, and they track their teacher positions and vacancies monthly. The other factors were related to the cost of the program and the importance of the topic. This is a relatively expensive program, costs yearly around the 150 thousand dollars, and teacher recruitment and retention is an important topic not only for Polk, but at the state and national level. Which in turn becomes also a precaution! Because is highly political and we were aware that we needed to be very transparent on the process and decision-making. </a:t>
            </a:r>
          </a:p>
        </p:txBody>
      </p:sp>
      <p:sp>
        <p:nvSpPr>
          <p:cNvPr id="4" name="Slide Number Placeholder 3"/>
          <p:cNvSpPr>
            <a:spLocks noGrp="1"/>
          </p:cNvSpPr>
          <p:nvPr>
            <p:ph type="sldNum" sz="quarter" idx="5"/>
          </p:nvPr>
        </p:nvSpPr>
        <p:spPr/>
        <p:txBody>
          <a:bodyPr/>
          <a:lstStyle/>
          <a:p>
            <a:fld id="{B0A3F9BA-5A13-493D-A147-29D7E3141C15}" type="slidenum">
              <a:rPr lang="en-US" smtClean="0"/>
              <a:t>3</a:t>
            </a:fld>
            <a:endParaRPr lang="en-US"/>
          </a:p>
        </p:txBody>
      </p:sp>
    </p:spTree>
    <p:extLst>
      <p:ext uri="{BB962C8B-B14F-4D97-AF65-F5344CB8AC3E}">
        <p14:creationId xmlns:p14="http://schemas.microsoft.com/office/powerpoint/2010/main" val="531945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mentioned previously, the program currently collects data from different sources. They use instruments that are validated by the research community, like the PERMAH Profiler and the Connor Davidson Resilience Scale. The also have accountability logs for the ambassadors to complete anytime they interact with a new teacher at the school. and also they track their retention rates monthly. All this data allowed us to gather information from all levels, from the reaction and planned action all the way to the program impact. </a:t>
            </a:r>
          </a:p>
        </p:txBody>
      </p:sp>
      <p:sp>
        <p:nvSpPr>
          <p:cNvPr id="4" name="Slide Number Placeholder 3"/>
          <p:cNvSpPr>
            <a:spLocks noGrp="1"/>
          </p:cNvSpPr>
          <p:nvPr>
            <p:ph type="sldNum" sz="quarter" idx="5"/>
          </p:nvPr>
        </p:nvSpPr>
        <p:spPr/>
        <p:txBody>
          <a:bodyPr/>
          <a:lstStyle/>
          <a:p>
            <a:fld id="{B0A3F9BA-5A13-493D-A147-29D7E3141C15}" type="slidenum">
              <a:rPr lang="en-US" smtClean="0"/>
              <a:t>4</a:t>
            </a:fld>
            <a:endParaRPr lang="en-US"/>
          </a:p>
        </p:txBody>
      </p:sp>
    </p:spTree>
    <p:extLst>
      <p:ext uri="{BB962C8B-B14F-4D97-AF65-F5344CB8AC3E}">
        <p14:creationId xmlns:p14="http://schemas.microsoft.com/office/powerpoint/2010/main" val="85882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A3F9BA-5A13-493D-A147-29D7E3141C15}" type="slidenum">
              <a:rPr lang="en-US" smtClean="0"/>
              <a:t>5</a:t>
            </a:fld>
            <a:endParaRPr lang="en-US"/>
          </a:p>
        </p:txBody>
      </p:sp>
    </p:spTree>
    <p:extLst>
      <p:ext uri="{BB962C8B-B14F-4D97-AF65-F5344CB8AC3E}">
        <p14:creationId xmlns:p14="http://schemas.microsoft.com/office/powerpoint/2010/main" val="2217013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76" y="6400800"/>
            <a:ext cx="12188825" cy="457200"/>
          </a:xfrm>
          <a:prstGeom prst="rect">
            <a:avLst/>
          </a:prstGeom>
          <a:solidFill>
            <a:srgbClr val="74CFD0"/>
          </a:solidFill>
          <a:ln>
            <a:noFill/>
          </a:ln>
        </p:spPr>
        <p:style>
          <a:lnRef idx="0">
            <a:scrgbClr r="0" g="0" b="0"/>
          </a:lnRef>
          <a:fillRef idx="0">
            <a:scrgbClr r="0" g="0" b="0"/>
          </a:fillRef>
          <a:effectRef idx="0">
            <a:scrgbClr r="0" g="0" b="0"/>
          </a:effectRef>
          <a:fontRef idx="minor">
            <a:schemeClr val="lt1"/>
          </a:fontRef>
        </p:style>
      </p:sp>
      <p:sp>
        <p:nvSpPr>
          <p:cNvPr id="8" name="Rectangle 7"/>
          <p:cNvSpPr/>
          <p:nvPr/>
        </p:nvSpPr>
        <p:spPr>
          <a:xfrm>
            <a:off x="1" y="6335107"/>
            <a:ext cx="12188825" cy="64008"/>
          </a:xfrm>
          <a:prstGeom prst="rect">
            <a:avLst/>
          </a:prstGeom>
          <a:solidFill>
            <a:srgbClr val="94939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8162" y="1392196"/>
            <a:ext cx="11155678" cy="2932917"/>
          </a:xfrm>
        </p:spPr>
        <p:txBody>
          <a:bodyPr anchor="b">
            <a:normAutofit/>
          </a:bodyPr>
          <a:lstStyle>
            <a:lvl1pPr algn="l">
              <a:lnSpc>
                <a:spcPct val="85000"/>
              </a:lnSpc>
              <a:defRPr sz="66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18162" y="4455621"/>
            <a:ext cx="11155677" cy="1143000"/>
          </a:xfrm>
        </p:spPr>
        <p:txBody>
          <a:bodyPr lIns="91440" rIns="91440">
            <a:normAutofit/>
          </a:bodyPr>
          <a:lstStyle>
            <a:lvl1pPr marL="0" indent="0" algn="l">
              <a:buNone/>
              <a:defRPr sz="2400" cap="all" spc="200" baseline="0">
                <a:solidFill>
                  <a:srgbClr val="949399"/>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5258F1-31EC-48D9-AB3D-D639F53DCA4F}" type="datetimeFigureOut">
              <a:rPr lang="en-US" smtClean="0"/>
              <a:t>6/21/2023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463F02-5C7C-454F-9C04-519F9BC4C575}" type="slidenum">
              <a:rPr lang="en-US" smtClean="0"/>
              <a:t>‹#›</a:t>
            </a:fld>
            <a:endParaRPr lang="en-US"/>
          </a:p>
        </p:txBody>
      </p:sp>
      <p:cxnSp>
        <p:nvCxnSpPr>
          <p:cNvPr id="9" name="Straight Connector 8"/>
          <p:cNvCxnSpPr/>
          <p:nvPr/>
        </p:nvCxnSpPr>
        <p:spPr>
          <a:xfrm>
            <a:off x="518162" y="4325113"/>
            <a:ext cx="1115567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3473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buClr>
                <a:srgbClr val="74CFD0"/>
              </a:buClr>
              <a:defRPr/>
            </a:lvl2pPr>
            <a:lvl3pPr>
              <a:buClr>
                <a:srgbClr val="74CFD0"/>
              </a:buClr>
              <a:defRPr/>
            </a:lvl3pPr>
            <a:lvl4pPr>
              <a:buClr>
                <a:srgbClr val="74CFD0"/>
              </a:buClr>
              <a:defRPr/>
            </a:lvl4pPr>
            <a:lvl5pPr>
              <a:buClr>
                <a:srgbClr val="74CFD0"/>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5258F1-31EC-48D9-AB3D-D639F53DCA4F}" type="datetimeFigureOut">
              <a:rPr lang="en-US" smtClean="0"/>
              <a:t>6/21/2023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463F02-5C7C-454F-9C04-519F9BC4C575}" type="slidenum">
              <a:rPr lang="en-US" smtClean="0"/>
              <a:t>‹#›</a:t>
            </a:fld>
            <a:endParaRPr lang="en-US"/>
          </a:p>
        </p:txBody>
      </p:sp>
    </p:spTree>
    <p:extLst>
      <p:ext uri="{BB962C8B-B14F-4D97-AF65-F5344CB8AC3E}">
        <p14:creationId xmlns:p14="http://schemas.microsoft.com/office/powerpoint/2010/main" val="1388902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18162" y="2117125"/>
            <a:ext cx="5516878" cy="36648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2117124"/>
            <a:ext cx="5455920" cy="36648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5258F1-31EC-48D9-AB3D-D639F53DCA4F}" type="datetimeFigureOut">
              <a:rPr lang="en-US" smtClean="0"/>
              <a:t>6/21/2023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463F02-5C7C-454F-9C04-519F9BC4C575}" type="slidenum">
              <a:rPr lang="en-US" smtClean="0"/>
              <a:t>‹#›</a:t>
            </a:fld>
            <a:endParaRPr lang="en-US"/>
          </a:p>
        </p:txBody>
      </p:sp>
      <p:sp>
        <p:nvSpPr>
          <p:cNvPr id="8" name="Title 1"/>
          <p:cNvSpPr>
            <a:spLocks noGrp="1"/>
          </p:cNvSpPr>
          <p:nvPr>
            <p:ph type="title"/>
          </p:nvPr>
        </p:nvSpPr>
        <p:spPr>
          <a:xfrm>
            <a:off x="518161" y="1224639"/>
            <a:ext cx="11155679" cy="764852"/>
          </a:xfrm>
        </p:spPr>
        <p:txBody>
          <a:bodyPr/>
          <a:lstStyle/>
          <a:p>
            <a:r>
              <a:rPr lang="en-US" dirty="0"/>
              <a:t>Click to edit Master title style</a:t>
            </a:r>
          </a:p>
        </p:txBody>
      </p:sp>
    </p:spTree>
    <p:extLst>
      <p:ext uri="{BB962C8B-B14F-4D97-AF65-F5344CB8AC3E}">
        <p14:creationId xmlns:p14="http://schemas.microsoft.com/office/powerpoint/2010/main" val="3988145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18162" y="2027288"/>
            <a:ext cx="5516878" cy="736282"/>
          </a:xfrm>
        </p:spPr>
        <p:txBody>
          <a:bodyPr lIns="91440" rIns="91440" anchor="ctr">
            <a:normAutofit/>
          </a:bodyPr>
          <a:lstStyle>
            <a:lvl1pPr marL="0" indent="0">
              <a:buNone/>
              <a:defRPr sz="2000" b="0" cap="all" baseline="0">
                <a:solidFill>
                  <a:srgbClr val="72727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518162" y="2763573"/>
            <a:ext cx="5516878" cy="3036864"/>
          </a:xfrm>
        </p:spPr>
        <p:txBody>
          <a:bodyPr/>
          <a:lstStyle>
            <a:lvl2pPr>
              <a:buClr>
                <a:srgbClr val="74CFD0"/>
              </a:buClr>
              <a:defRPr/>
            </a:lvl2pPr>
            <a:lvl3pPr>
              <a:buClr>
                <a:srgbClr val="74CFD0"/>
              </a:buClr>
              <a:defRPr/>
            </a:lvl3pPr>
            <a:lvl4pPr>
              <a:buClr>
                <a:srgbClr val="74CFD0"/>
              </a:buClr>
              <a:defRPr/>
            </a:lvl4pPr>
            <a:lvl5pPr>
              <a:buClr>
                <a:srgbClr val="74CFD0"/>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17920" y="2027288"/>
            <a:ext cx="5455920" cy="736282"/>
          </a:xfrm>
        </p:spPr>
        <p:txBody>
          <a:bodyPr lIns="91440" rIns="91440" anchor="ctr">
            <a:normAutofit/>
          </a:bodyPr>
          <a:lstStyle>
            <a:lvl1pPr marL="0" indent="0">
              <a:buNone/>
              <a:defRPr sz="2000" b="0" cap="all" baseline="0">
                <a:solidFill>
                  <a:srgbClr val="72727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763570"/>
            <a:ext cx="5455920" cy="3036866"/>
          </a:xfrm>
        </p:spPr>
        <p:txBody>
          <a:bodyPr/>
          <a:lstStyle>
            <a:lvl2pPr>
              <a:buClr>
                <a:srgbClr val="74CFD0"/>
              </a:buClr>
              <a:defRPr/>
            </a:lvl2pPr>
            <a:lvl3pPr>
              <a:buClr>
                <a:srgbClr val="74CFD0"/>
              </a:buClr>
              <a:defRPr/>
            </a:lvl3pPr>
            <a:lvl4pPr>
              <a:buClr>
                <a:srgbClr val="74CFD0"/>
              </a:buClr>
              <a:defRPr/>
            </a:lvl4pPr>
            <a:lvl5pPr>
              <a:buClr>
                <a:srgbClr val="74CFD0"/>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5258F1-31EC-48D9-AB3D-D639F53DCA4F}" type="datetimeFigureOut">
              <a:rPr lang="en-US" smtClean="0"/>
              <a:t>6/21/2023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463F02-5C7C-454F-9C04-519F9BC4C575}" type="slidenum">
              <a:rPr lang="en-US" smtClean="0"/>
              <a:t>‹#›</a:t>
            </a:fld>
            <a:endParaRPr lang="en-US"/>
          </a:p>
        </p:txBody>
      </p:sp>
      <p:sp>
        <p:nvSpPr>
          <p:cNvPr id="10" name="Title 1"/>
          <p:cNvSpPr>
            <a:spLocks noGrp="1"/>
          </p:cNvSpPr>
          <p:nvPr>
            <p:ph type="title"/>
          </p:nvPr>
        </p:nvSpPr>
        <p:spPr>
          <a:xfrm>
            <a:off x="518161" y="1224639"/>
            <a:ext cx="11155679" cy="764852"/>
          </a:xfrm>
        </p:spPr>
        <p:txBody>
          <a:bodyPr/>
          <a:lstStyle/>
          <a:p>
            <a:r>
              <a:rPr lang="en-US" dirty="0"/>
              <a:t>Click to edit Master title style</a:t>
            </a:r>
          </a:p>
        </p:txBody>
      </p:sp>
    </p:spTree>
    <p:extLst>
      <p:ext uri="{BB962C8B-B14F-4D97-AF65-F5344CB8AC3E}">
        <p14:creationId xmlns:p14="http://schemas.microsoft.com/office/powerpoint/2010/main" val="2637482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5258F1-31EC-48D9-AB3D-D639F53DCA4F}" type="datetimeFigureOut">
              <a:rPr lang="en-US" smtClean="0"/>
              <a:t>6/21/2023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463F02-5C7C-454F-9C04-519F9BC4C575}" type="slidenum">
              <a:rPr lang="en-US" smtClean="0"/>
              <a:t>‹#›</a:t>
            </a:fld>
            <a:endParaRPr lang="en-US"/>
          </a:p>
        </p:txBody>
      </p:sp>
    </p:spTree>
    <p:extLst>
      <p:ext uri="{BB962C8B-B14F-4D97-AF65-F5344CB8AC3E}">
        <p14:creationId xmlns:p14="http://schemas.microsoft.com/office/powerpoint/2010/main" val="200453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rgbClr val="74CFD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94939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1095631"/>
            <a:ext cx="3200400" cy="1784727"/>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lvl2pPr>
              <a:buClr>
                <a:srgbClr val="74CFD0"/>
              </a:buClr>
              <a:defRPr/>
            </a:lvl2pPr>
            <a:lvl3pPr>
              <a:buClr>
                <a:srgbClr val="74CFD0"/>
              </a:buClr>
              <a:defRPr/>
            </a:lvl3pPr>
            <a:lvl4pPr>
              <a:buClr>
                <a:srgbClr val="74CFD0"/>
              </a:buClr>
              <a:defRPr/>
            </a:lvl4pPr>
            <a:lvl5pPr>
              <a:buClr>
                <a:srgbClr val="74CFD0"/>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3" y="6459787"/>
            <a:ext cx="2618511" cy="365125"/>
          </a:xfrm>
        </p:spPr>
        <p:txBody>
          <a:bodyPr/>
          <a:lstStyle>
            <a:lvl1pPr algn="l">
              <a:defRPr/>
            </a:lvl1pPr>
          </a:lstStyle>
          <a:p>
            <a:fld id="{3C5258F1-31EC-48D9-AB3D-D639F53DCA4F}" type="datetimeFigureOut">
              <a:rPr lang="en-US" smtClean="0"/>
              <a:t>6/21/2023</a:t>
            </a:fld>
            <a:endParaRPr lang="en-US"/>
          </a:p>
        </p:txBody>
      </p:sp>
      <p:sp>
        <p:nvSpPr>
          <p:cNvPr id="6" name="Footer Placeholder 5"/>
          <p:cNvSpPr>
            <a:spLocks noGrp="1"/>
          </p:cNvSpPr>
          <p:nvPr>
            <p:ph type="ftr" sz="quarter" idx="11"/>
          </p:nvPr>
        </p:nvSpPr>
        <p:spPr>
          <a:xfrm>
            <a:off x="4800600" y="6459787"/>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5463F02-5C7C-454F-9C04-519F9BC4C575}"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8285" y="148284"/>
            <a:ext cx="1688754" cy="609369"/>
          </a:xfrm>
          <a:prstGeom prst="rect">
            <a:avLst/>
          </a:prstGeom>
        </p:spPr>
      </p:pic>
    </p:spTree>
    <p:extLst>
      <p:ext uri="{BB962C8B-B14F-4D97-AF65-F5344CB8AC3E}">
        <p14:creationId xmlns:p14="http://schemas.microsoft.com/office/powerpoint/2010/main" val="56550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rgbClr val="74CFD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rgbClr val="94939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8499801"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8499801" cy="513469"/>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3C5258F1-31EC-48D9-AB3D-D639F53DCA4F}" type="datetimeFigureOut">
              <a:rPr lang="en-US" smtClean="0"/>
              <a:t>6/21/2023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463F02-5C7C-454F-9C04-519F9BC4C575}"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85086" y="5811124"/>
            <a:ext cx="1688754" cy="609369"/>
          </a:xfrm>
          <a:prstGeom prst="rect">
            <a:avLst/>
          </a:prstGeom>
        </p:spPr>
      </p:pic>
    </p:spTree>
    <p:extLst>
      <p:ext uri="{BB962C8B-B14F-4D97-AF65-F5344CB8AC3E}">
        <p14:creationId xmlns:p14="http://schemas.microsoft.com/office/powerpoint/2010/main" val="3560281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Picture 13"/>
          <p:cNvPicPr/>
          <p:nvPr userDrawn="1"/>
        </p:nvPicPr>
        <p:blipFill>
          <a:blip r:embed="rId9" cstate="print">
            <a:extLst>
              <a:ext uri="{28A0092B-C50C-407E-A947-70E740481C1C}">
                <a14:useLocalDpi xmlns:a14="http://schemas.microsoft.com/office/drawing/2010/main" val="0"/>
              </a:ext>
            </a:extLst>
          </a:blip>
          <a:stretch>
            <a:fillRect/>
          </a:stretch>
        </p:blipFill>
        <p:spPr>
          <a:xfrm>
            <a:off x="296568" y="222428"/>
            <a:ext cx="2317323" cy="836182"/>
          </a:xfrm>
          <a:prstGeom prst="rect">
            <a:avLst/>
          </a:prstGeom>
        </p:spPr>
      </p:pic>
      <p:pic>
        <p:nvPicPr>
          <p:cNvPr id="12" name="Picture 11"/>
          <p:cNvPicPr>
            <a:picLocks noChangeAspect="1"/>
          </p:cNvPicPr>
          <p:nvPr userDrawn="1"/>
        </p:nvPicPr>
        <p:blipFill rotWithShape="1">
          <a:blip r:embed="rId10">
            <a:extLst>
              <a:ext uri="{28A0092B-C50C-407E-A947-70E740481C1C}">
                <a14:useLocalDpi xmlns:a14="http://schemas.microsoft.com/office/drawing/2010/main" val="0"/>
              </a:ext>
            </a:extLst>
          </a:blip>
          <a:srcRect b="1924"/>
          <a:stretch/>
        </p:blipFill>
        <p:spPr>
          <a:xfrm>
            <a:off x="4397604" y="337759"/>
            <a:ext cx="7773074" cy="5997138"/>
          </a:xfrm>
          <a:prstGeom prst="rect">
            <a:avLst/>
          </a:prstGeom>
        </p:spPr>
      </p:pic>
      <p:sp>
        <p:nvSpPr>
          <p:cNvPr id="7" name="Rectangle 6"/>
          <p:cNvSpPr/>
          <p:nvPr/>
        </p:nvSpPr>
        <p:spPr>
          <a:xfrm>
            <a:off x="1" y="6400800"/>
            <a:ext cx="12192001" cy="457200"/>
          </a:xfrm>
          <a:prstGeom prst="rect">
            <a:avLst/>
          </a:prstGeom>
          <a:solidFill>
            <a:srgbClr val="74CFD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518161" y="1224639"/>
            <a:ext cx="11155679" cy="76485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518161" y="2113877"/>
            <a:ext cx="11155679" cy="3677321"/>
          </a:xfrm>
          <a:prstGeom prst="rect">
            <a:avLst/>
          </a:prstGeom>
        </p:spPr>
        <p:txBody>
          <a:bodyPr vert="horz" lIns="0" tIns="45720" rIns="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18162" y="6459787"/>
            <a:ext cx="3051392" cy="365125"/>
          </a:xfrm>
          <a:prstGeom prst="rect">
            <a:avLst/>
          </a:prstGeom>
        </p:spPr>
        <p:txBody>
          <a:bodyPr vert="horz" lIns="91440" tIns="45720" rIns="91440" bIns="45720" rtlCol="0" anchor="ctr"/>
          <a:lstStyle>
            <a:lvl1pPr algn="l">
              <a:defRPr sz="900">
                <a:solidFill>
                  <a:srgbClr val="FFFFFF"/>
                </a:solidFill>
              </a:defRPr>
            </a:lvl1pPr>
          </a:lstStyle>
          <a:p>
            <a:fld id="{3C5258F1-31EC-48D9-AB3D-D639F53DCA4F}" type="datetimeFigureOut">
              <a:rPr lang="en-US" smtClean="0"/>
              <a:t>6/21/2023</a:t>
            </a:fld>
            <a:endParaRPr lang="en-US"/>
          </a:p>
        </p:txBody>
      </p:sp>
      <p:sp>
        <p:nvSpPr>
          <p:cNvPr id="5" name="Footer Placeholder 4"/>
          <p:cNvSpPr>
            <a:spLocks noGrp="1"/>
          </p:cNvSpPr>
          <p:nvPr>
            <p:ph type="ftr" sz="quarter" idx="3"/>
          </p:nvPr>
        </p:nvSpPr>
        <p:spPr>
          <a:xfrm>
            <a:off x="3686186" y="6459787"/>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60" y="6459787"/>
            <a:ext cx="1773380" cy="365125"/>
          </a:xfrm>
          <a:prstGeom prst="rect">
            <a:avLst/>
          </a:prstGeom>
        </p:spPr>
        <p:txBody>
          <a:bodyPr vert="horz" lIns="91440" tIns="45720" rIns="91440" bIns="45720" rtlCol="0" anchor="ctr"/>
          <a:lstStyle>
            <a:lvl1pPr algn="r">
              <a:defRPr sz="1050">
                <a:solidFill>
                  <a:srgbClr val="FFFFFF"/>
                </a:solidFill>
              </a:defRPr>
            </a:lvl1pPr>
          </a:lstStyle>
          <a:p>
            <a:fld id="{95463F02-5C7C-454F-9C04-519F9BC4C575}" type="slidenum">
              <a:rPr lang="en-US" smtClean="0"/>
              <a:t>‹#›</a:t>
            </a:fld>
            <a:endParaRPr lang="en-US"/>
          </a:p>
        </p:txBody>
      </p:sp>
      <p:sp>
        <p:nvSpPr>
          <p:cNvPr id="11" name="Rectangle 10"/>
          <p:cNvSpPr/>
          <p:nvPr/>
        </p:nvSpPr>
        <p:spPr>
          <a:xfrm>
            <a:off x="1" y="6340311"/>
            <a:ext cx="12188825" cy="64008"/>
          </a:xfrm>
          <a:prstGeom prst="rect">
            <a:avLst/>
          </a:prstGeom>
          <a:solidFill>
            <a:srgbClr val="94939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 y="6340311"/>
            <a:ext cx="12188825" cy="64008"/>
          </a:xfrm>
          <a:prstGeom prst="rect">
            <a:avLst/>
          </a:prstGeom>
          <a:solidFill>
            <a:srgbClr val="949399"/>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51289206"/>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Lst>
  <p:txStyles>
    <p:titleStyle>
      <a:lvl1pPr algn="l" defTabSz="914400" rtl="0" eaLnBrk="1" latinLnBrk="0" hangingPunct="1">
        <a:lnSpc>
          <a:spcPct val="85000"/>
        </a:lnSpc>
        <a:spcBef>
          <a:spcPct val="0"/>
        </a:spcBef>
        <a:buNone/>
        <a:defRPr sz="44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74CFD0"/>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74CFD0"/>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74CFD0"/>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74CFD0"/>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20.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tx2"/>
                </a:solidFill>
                <a:latin typeface="Rastanty Cortez" panose="02000506000000020003" pitchFamily="2" charset="0"/>
              </a:rPr>
              <a:t>Teacher Engagement Ambassador Program </a:t>
            </a:r>
            <a:r>
              <a:rPr lang="en-US" sz="2800" dirty="0">
                <a:solidFill>
                  <a:schemeClr val="tx2"/>
                </a:solidFill>
              </a:rPr>
              <a:t>(TEA)</a:t>
            </a:r>
            <a:endParaRPr lang="en-US" dirty="0">
              <a:solidFill>
                <a:schemeClr val="tx2"/>
              </a:solidFill>
              <a:latin typeface="Rastanty Cortez" panose="02000506000000020003" pitchFamily="2" charset="0"/>
            </a:endParaRPr>
          </a:p>
        </p:txBody>
      </p:sp>
      <p:sp>
        <p:nvSpPr>
          <p:cNvPr id="3" name="Subtitle 2"/>
          <p:cNvSpPr>
            <a:spLocks noGrp="1"/>
          </p:cNvSpPr>
          <p:nvPr>
            <p:ph type="subTitle" idx="1"/>
          </p:nvPr>
        </p:nvSpPr>
        <p:spPr/>
        <p:txBody>
          <a:bodyPr/>
          <a:lstStyle/>
          <a:p>
            <a:r>
              <a:rPr lang="en-US" dirty="0"/>
              <a:t>An Evaluation of the impact, intangible benefits, and Roi</a:t>
            </a:r>
          </a:p>
          <a:p>
            <a:r>
              <a:rPr lang="en-US" sz="1800" dirty="0">
                <a:solidFill>
                  <a:schemeClr val="accent6"/>
                </a:solidFill>
              </a:rPr>
              <a:t>2021-2022</a:t>
            </a:r>
          </a:p>
        </p:txBody>
      </p:sp>
    </p:spTree>
    <p:extLst>
      <p:ext uri="{BB962C8B-B14F-4D97-AF65-F5344CB8AC3E}">
        <p14:creationId xmlns:p14="http://schemas.microsoft.com/office/powerpoint/2010/main" val="3443057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206ECCF4-5222-14DD-3D8A-5810FCE34949}"/>
              </a:ext>
            </a:extLst>
          </p:cNvPr>
          <p:cNvGraphicFramePr/>
          <p:nvPr>
            <p:extLst>
              <p:ext uri="{D42A27DB-BD31-4B8C-83A1-F6EECF244321}">
                <p14:modId xmlns:p14="http://schemas.microsoft.com/office/powerpoint/2010/main" val="1909855537"/>
              </p:ext>
            </p:extLst>
          </p:nvPr>
        </p:nvGraphicFramePr>
        <p:xfrm>
          <a:off x="655320" y="1305735"/>
          <a:ext cx="9235440" cy="21232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extLst>
              <a:ext uri="{FF2B5EF4-FFF2-40B4-BE49-F238E27FC236}">
                <a16:creationId xmlns:a16="http://schemas.microsoft.com/office/drawing/2014/main" id="{3B3C2426-9489-9E52-4B60-8A509FB5C656}"/>
              </a:ext>
            </a:extLst>
          </p:cNvPr>
          <p:cNvPicPr>
            <a:picLocks noChangeAspect="1"/>
          </p:cNvPicPr>
          <p:nvPr/>
        </p:nvPicPr>
        <p:blipFill>
          <a:blip r:embed="rId7"/>
          <a:stretch>
            <a:fillRect/>
          </a:stretch>
        </p:blipFill>
        <p:spPr>
          <a:xfrm>
            <a:off x="1463040" y="2727960"/>
            <a:ext cx="9573326" cy="3520440"/>
          </a:xfrm>
          <a:prstGeom prst="rect">
            <a:avLst/>
          </a:prstGeom>
        </p:spPr>
      </p:pic>
    </p:spTree>
    <p:extLst>
      <p:ext uri="{BB962C8B-B14F-4D97-AF65-F5344CB8AC3E}">
        <p14:creationId xmlns:p14="http://schemas.microsoft.com/office/powerpoint/2010/main" val="2452889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0670A12-E334-8244-E8F0-D525F765FCCC}"/>
              </a:ext>
            </a:extLst>
          </p:cNvPr>
          <p:cNvSpPr>
            <a:spLocks noGrp="1"/>
          </p:cNvSpPr>
          <p:nvPr>
            <p:ph type="title"/>
          </p:nvPr>
        </p:nvSpPr>
        <p:spPr>
          <a:xfrm>
            <a:off x="518160" y="1887369"/>
            <a:ext cx="11155679" cy="764852"/>
          </a:xfrm>
        </p:spPr>
        <p:txBody>
          <a:bodyPr anchor="b">
            <a:normAutofit/>
          </a:bodyPr>
          <a:lstStyle/>
          <a:p>
            <a:r>
              <a:rPr lang="en-US" u="sng" dirty="0">
                <a:solidFill>
                  <a:srgbClr val="002060"/>
                </a:solidFill>
                <a:latin typeface="Rastanty Cortez" panose="02000506000000020003" pitchFamily="2" charset="0"/>
              </a:rPr>
              <a:t>Monetary Value</a:t>
            </a:r>
          </a:p>
        </p:txBody>
      </p:sp>
      <p:pic>
        <p:nvPicPr>
          <p:cNvPr id="7" name="Picture 6">
            <a:extLst>
              <a:ext uri="{FF2B5EF4-FFF2-40B4-BE49-F238E27FC236}">
                <a16:creationId xmlns:a16="http://schemas.microsoft.com/office/drawing/2014/main" id="{C5585AB1-AC6E-E081-36C1-2F45CCB9698E}"/>
              </a:ext>
            </a:extLst>
          </p:cNvPr>
          <p:cNvPicPr>
            <a:picLocks noChangeAspect="1"/>
          </p:cNvPicPr>
          <p:nvPr/>
        </p:nvPicPr>
        <p:blipFill>
          <a:blip r:embed="rId2"/>
          <a:stretch>
            <a:fillRect/>
          </a:stretch>
        </p:blipFill>
        <p:spPr>
          <a:xfrm>
            <a:off x="518161" y="3115861"/>
            <a:ext cx="11155679" cy="1673352"/>
          </a:xfrm>
          <a:prstGeom prst="rect">
            <a:avLst/>
          </a:prstGeom>
          <a:noFill/>
        </p:spPr>
      </p:pic>
    </p:spTree>
    <p:extLst>
      <p:ext uri="{BB962C8B-B14F-4D97-AF65-F5344CB8AC3E}">
        <p14:creationId xmlns:p14="http://schemas.microsoft.com/office/powerpoint/2010/main" val="1592898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7C276-C77C-B111-3C64-F3F586C4C886}"/>
              </a:ext>
            </a:extLst>
          </p:cNvPr>
          <p:cNvSpPr>
            <a:spLocks noGrp="1"/>
          </p:cNvSpPr>
          <p:nvPr>
            <p:ph type="title"/>
          </p:nvPr>
        </p:nvSpPr>
        <p:spPr/>
        <p:txBody>
          <a:bodyPr>
            <a:normAutofit/>
          </a:bodyPr>
          <a:lstStyle/>
          <a:p>
            <a:r>
              <a:rPr lang="en-US" sz="4900" u="sng" dirty="0">
                <a:solidFill>
                  <a:schemeClr val="tx2"/>
                </a:solidFill>
                <a:latin typeface="Rastanty Cortez" panose="02000506000000020003" pitchFamily="2" charset="0"/>
              </a:rPr>
              <a:t>Program Investment</a:t>
            </a:r>
          </a:p>
        </p:txBody>
      </p:sp>
      <p:graphicFrame>
        <p:nvGraphicFramePr>
          <p:cNvPr id="4" name="Content Placeholder 3">
            <a:extLst>
              <a:ext uri="{FF2B5EF4-FFF2-40B4-BE49-F238E27FC236}">
                <a16:creationId xmlns:a16="http://schemas.microsoft.com/office/drawing/2014/main" id="{1654CDCB-D3B3-E2E8-CF10-F1B8AA3FD4CF}"/>
              </a:ext>
            </a:extLst>
          </p:cNvPr>
          <p:cNvGraphicFramePr>
            <a:graphicFrameLocks noGrp="1"/>
          </p:cNvGraphicFramePr>
          <p:nvPr>
            <p:ph idx="1"/>
            <p:extLst>
              <p:ext uri="{D42A27DB-BD31-4B8C-83A1-F6EECF244321}">
                <p14:modId xmlns:p14="http://schemas.microsoft.com/office/powerpoint/2010/main" val="872218006"/>
              </p:ext>
            </p:extLst>
          </p:nvPr>
        </p:nvGraphicFramePr>
        <p:xfrm>
          <a:off x="2501900" y="2324100"/>
          <a:ext cx="7340600" cy="2566991"/>
        </p:xfrm>
        <a:graphic>
          <a:graphicData uri="http://schemas.openxmlformats.org/drawingml/2006/table">
            <a:tbl>
              <a:tblPr firstRow="1" firstCol="1" bandRow="1">
                <a:tableStyleId>{08FB837D-C827-4EFA-A057-4D05807E0F7C}</a:tableStyleId>
              </a:tblPr>
              <a:tblGrid>
                <a:gridCol w="5049765">
                  <a:extLst>
                    <a:ext uri="{9D8B030D-6E8A-4147-A177-3AD203B41FA5}">
                      <a16:colId xmlns:a16="http://schemas.microsoft.com/office/drawing/2014/main" val="649670638"/>
                    </a:ext>
                  </a:extLst>
                </a:gridCol>
                <a:gridCol w="2290835">
                  <a:extLst>
                    <a:ext uri="{9D8B030D-6E8A-4147-A177-3AD203B41FA5}">
                      <a16:colId xmlns:a16="http://schemas.microsoft.com/office/drawing/2014/main" val="3347646402"/>
                    </a:ext>
                  </a:extLst>
                </a:gridCol>
              </a:tblGrid>
              <a:tr h="366713">
                <a:tc gridSpan="2">
                  <a:txBody>
                    <a:bodyPr/>
                    <a:lstStyle/>
                    <a:p>
                      <a:pPr marL="0" marR="0" algn="ctr">
                        <a:lnSpc>
                          <a:spcPct val="115000"/>
                        </a:lnSpc>
                        <a:spcBef>
                          <a:spcPts val="0"/>
                        </a:spcBef>
                        <a:spcAft>
                          <a:spcPts val="0"/>
                        </a:spcAft>
                      </a:pPr>
                      <a:r>
                        <a:rPr lang="en-AU" sz="1800" spc="25">
                          <a:effectLst/>
                        </a:rPr>
                        <a:t>Program Cost SY 21/22</a:t>
                      </a:r>
                      <a:endParaRPr lang="en-US" sz="180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35611409"/>
                  </a:ext>
                </a:extLst>
              </a:tr>
              <a:tr h="366713">
                <a:tc>
                  <a:txBody>
                    <a:bodyPr/>
                    <a:lstStyle/>
                    <a:p>
                      <a:pPr marL="0" marR="0">
                        <a:lnSpc>
                          <a:spcPct val="115000"/>
                        </a:lnSpc>
                        <a:spcBef>
                          <a:spcPts val="0"/>
                        </a:spcBef>
                        <a:spcAft>
                          <a:spcPts val="0"/>
                        </a:spcAft>
                      </a:pPr>
                      <a:r>
                        <a:rPr lang="en-US" sz="1800">
                          <a:effectLst/>
                        </a:rPr>
                        <a:t>Admin staff (Salary/benefits)</a:t>
                      </a:r>
                      <a:endParaRPr lang="en-US" sz="180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800" dirty="0">
                          <a:effectLst/>
                        </a:rPr>
                        <a:t> $        42,924.40 </a:t>
                      </a:r>
                      <a:endParaRPr lang="en-US" sz="1800"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36140885"/>
                  </a:ext>
                </a:extLst>
              </a:tr>
              <a:tr h="366713">
                <a:tc>
                  <a:txBody>
                    <a:bodyPr/>
                    <a:lstStyle/>
                    <a:p>
                      <a:pPr marL="0" marR="0">
                        <a:lnSpc>
                          <a:spcPct val="115000"/>
                        </a:lnSpc>
                        <a:spcBef>
                          <a:spcPts val="0"/>
                        </a:spcBef>
                        <a:spcAft>
                          <a:spcPts val="0"/>
                        </a:spcAft>
                      </a:pPr>
                      <a:r>
                        <a:rPr lang="en-US" sz="1800">
                          <a:effectLst/>
                        </a:rPr>
                        <a:t>Business Cards</a:t>
                      </a:r>
                      <a:endParaRPr lang="en-US" sz="180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800" dirty="0">
                          <a:effectLst/>
                        </a:rPr>
                        <a:t> $          1,000.00 </a:t>
                      </a:r>
                      <a:endParaRPr lang="en-US" sz="1800"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15600926"/>
                  </a:ext>
                </a:extLst>
              </a:tr>
              <a:tr h="366713">
                <a:tc>
                  <a:txBody>
                    <a:bodyPr/>
                    <a:lstStyle/>
                    <a:p>
                      <a:pPr marL="0" marR="0">
                        <a:lnSpc>
                          <a:spcPct val="115000"/>
                        </a:lnSpc>
                        <a:spcBef>
                          <a:spcPts val="0"/>
                        </a:spcBef>
                        <a:spcAft>
                          <a:spcPts val="0"/>
                        </a:spcAft>
                      </a:pPr>
                      <a:r>
                        <a:rPr lang="en-US" sz="1800">
                          <a:effectLst/>
                        </a:rPr>
                        <a:t>Supplies</a:t>
                      </a:r>
                      <a:endParaRPr lang="en-US" sz="180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800" dirty="0">
                          <a:effectLst/>
                        </a:rPr>
                        <a:t> $             500.00 </a:t>
                      </a:r>
                      <a:endParaRPr lang="en-US" sz="1800"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49280166"/>
                  </a:ext>
                </a:extLst>
              </a:tr>
              <a:tr h="366713">
                <a:tc>
                  <a:txBody>
                    <a:bodyPr/>
                    <a:lstStyle/>
                    <a:p>
                      <a:pPr marL="0" marR="0">
                        <a:lnSpc>
                          <a:spcPct val="115000"/>
                        </a:lnSpc>
                        <a:spcBef>
                          <a:spcPts val="0"/>
                        </a:spcBef>
                        <a:spcAft>
                          <a:spcPts val="0"/>
                        </a:spcAft>
                      </a:pPr>
                      <a:r>
                        <a:rPr lang="en-US" sz="1800" dirty="0">
                          <a:effectLst/>
                        </a:rPr>
                        <a:t>Stipends Paid to Ambassadors </a:t>
                      </a:r>
                      <a:endParaRPr lang="en-US" sz="1800"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800" dirty="0">
                          <a:effectLst/>
                        </a:rPr>
                        <a:t> $        94,272.00 </a:t>
                      </a:r>
                      <a:endParaRPr lang="en-US" sz="1800"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16931755"/>
                  </a:ext>
                </a:extLst>
              </a:tr>
              <a:tr h="366713">
                <a:tc>
                  <a:txBody>
                    <a:bodyPr/>
                    <a:lstStyle/>
                    <a:p>
                      <a:pPr marL="0" marR="0">
                        <a:lnSpc>
                          <a:spcPct val="115000"/>
                        </a:lnSpc>
                        <a:spcBef>
                          <a:spcPts val="0"/>
                        </a:spcBef>
                        <a:spcAft>
                          <a:spcPts val="0"/>
                        </a:spcAft>
                      </a:pPr>
                      <a:r>
                        <a:rPr lang="en-US" sz="1800" dirty="0">
                          <a:effectLst/>
                        </a:rPr>
                        <a:t>Third-party Contracted Services</a:t>
                      </a:r>
                      <a:endParaRPr lang="en-US" sz="1800"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800" dirty="0">
                          <a:effectLst/>
                        </a:rPr>
                        <a:t> $        15,500.00</a:t>
                      </a:r>
                      <a:endParaRPr lang="en-US" sz="1800"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18277593"/>
                  </a:ext>
                </a:extLst>
              </a:tr>
              <a:tr h="366713">
                <a:tc>
                  <a:txBody>
                    <a:bodyPr/>
                    <a:lstStyle/>
                    <a:p>
                      <a:pPr marL="0" marR="0" algn="r">
                        <a:lnSpc>
                          <a:spcPct val="115000"/>
                        </a:lnSpc>
                        <a:spcBef>
                          <a:spcPts val="0"/>
                        </a:spcBef>
                        <a:spcAft>
                          <a:spcPts val="0"/>
                        </a:spcAft>
                      </a:pPr>
                      <a:r>
                        <a:rPr lang="en-US" sz="1800" dirty="0">
                          <a:effectLst/>
                        </a:rPr>
                        <a:t>Total </a:t>
                      </a:r>
                      <a:endParaRPr lang="en-US" sz="1800" i="1"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800" dirty="0">
                          <a:effectLst/>
                        </a:rPr>
                        <a:t> $      154,196.40 </a:t>
                      </a:r>
                      <a:endParaRPr lang="en-US" sz="1800" i="1"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56989808"/>
                  </a:ext>
                </a:extLst>
              </a:tr>
            </a:tbl>
          </a:graphicData>
        </a:graphic>
      </p:graphicFrame>
    </p:spTree>
    <p:extLst>
      <p:ext uri="{BB962C8B-B14F-4D97-AF65-F5344CB8AC3E}">
        <p14:creationId xmlns:p14="http://schemas.microsoft.com/office/powerpoint/2010/main" val="931207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5AB79-83C3-7799-100A-5676590EE7C2}"/>
              </a:ext>
            </a:extLst>
          </p:cNvPr>
          <p:cNvSpPr>
            <a:spLocks noGrp="1"/>
          </p:cNvSpPr>
          <p:nvPr>
            <p:ph type="title"/>
          </p:nvPr>
        </p:nvSpPr>
        <p:spPr>
          <a:xfrm>
            <a:off x="52431" y="385417"/>
            <a:ext cx="4009937" cy="1784727"/>
          </a:xfrm>
        </p:spPr>
        <p:txBody>
          <a:bodyPr>
            <a:normAutofit/>
          </a:bodyPr>
          <a:lstStyle/>
          <a:p>
            <a:r>
              <a:rPr lang="en-US" sz="4900" u="sng" dirty="0">
                <a:solidFill>
                  <a:schemeClr val="tx2"/>
                </a:solidFill>
                <a:latin typeface="Rastanty Cortez" panose="02000506000000020003" pitchFamily="2" charset="0"/>
              </a:rPr>
              <a:t>Estimated Program’s </a:t>
            </a:r>
            <a:r>
              <a:rPr lang="en-US" sz="2800" u="sng" dirty="0">
                <a:solidFill>
                  <a:schemeClr val="tx2"/>
                </a:solidFill>
              </a:rPr>
              <a:t>ROI</a:t>
            </a:r>
            <a:endParaRPr lang="en-US" sz="4900" u="sng" dirty="0">
              <a:solidFill>
                <a:schemeClr val="tx2"/>
              </a:solidFill>
            </a:endParaRPr>
          </a:p>
        </p:txBody>
      </p:sp>
      <p:sp>
        <p:nvSpPr>
          <p:cNvPr id="5" name="Text Placeholder 4">
            <a:extLst>
              <a:ext uri="{FF2B5EF4-FFF2-40B4-BE49-F238E27FC236}">
                <a16:creationId xmlns:a16="http://schemas.microsoft.com/office/drawing/2014/main" id="{A486A9A8-A9D9-0C12-C1A1-129B2293758C}"/>
              </a:ext>
            </a:extLst>
          </p:cNvPr>
          <p:cNvSpPr>
            <a:spLocks noGrp="1"/>
          </p:cNvSpPr>
          <p:nvPr>
            <p:ph type="body" sz="half" idx="2"/>
          </p:nvPr>
        </p:nvSpPr>
        <p:spPr>
          <a:xfrm>
            <a:off x="457200" y="2246050"/>
            <a:ext cx="3200400" cy="4514800"/>
          </a:xfrm>
        </p:spPr>
        <p:txBody>
          <a:bodyPr>
            <a:normAutofit/>
          </a:bodyPr>
          <a:lstStyle/>
          <a:p>
            <a:r>
              <a:rPr lang="en-AU" sz="1400" dirty="0">
                <a:effectLst/>
                <a:latin typeface="Trebuchet MS" panose="020B0603020202020204" pitchFamily="34" charset="0"/>
                <a:ea typeface="Times New Roman" panose="02020603050405020304" pitchFamily="18" charset="0"/>
                <a:cs typeface="Times New Roman" panose="02020603050405020304" pitchFamily="18" charset="0"/>
              </a:rPr>
              <a:t>The final analysis suggests that by spending </a:t>
            </a:r>
            <a:r>
              <a:rPr lang="en-AU" sz="1400" dirty="0">
                <a:solidFill>
                  <a:schemeClr val="tx2"/>
                </a:solidFill>
                <a:effectLst/>
                <a:latin typeface="Trebuchet MS" panose="020B0603020202020204" pitchFamily="34" charset="0"/>
                <a:ea typeface="Times New Roman" panose="02020603050405020304" pitchFamily="18" charset="0"/>
                <a:cs typeface="Times New Roman" panose="02020603050405020304" pitchFamily="18" charset="0"/>
              </a:rPr>
              <a:t>$154,196.40 </a:t>
            </a:r>
            <a:r>
              <a:rPr lang="en-AU" sz="1400" dirty="0">
                <a:effectLst/>
                <a:latin typeface="Trebuchet MS" panose="020B0603020202020204" pitchFamily="34" charset="0"/>
                <a:ea typeface="Times New Roman" panose="02020603050405020304" pitchFamily="18" charset="0"/>
                <a:cs typeface="Times New Roman" panose="02020603050405020304" pitchFamily="18" charset="0"/>
              </a:rPr>
              <a:t>in the TEA Program during SY 21/22, the district retained approximately </a:t>
            </a:r>
            <a:r>
              <a:rPr lang="en-AU" sz="1400" dirty="0">
                <a:solidFill>
                  <a:schemeClr val="tx2"/>
                </a:solidFill>
                <a:effectLst/>
                <a:latin typeface="Trebuchet MS" panose="020B0603020202020204" pitchFamily="34" charset="0"/>
                <a:ea typeface="Times New Roman" panose="02020603050405020304" pitchFamily="18" charset="0"/>
                <a:cs typeface="Times New Roman" panose="02020603050405020304" pitchFamily="18" charset="0"/>
              </a:rPr>
              <a:t>30 FTE units </a:t>
            </a:r>
            <a:r>
              <a:rPr lang="en-AU" sz="1400" dirty="0">
                <a:effectLst/>
                <a:latin typeface="Trebuchet MS" panose="020B0603020202020204" pitchFamily="34" charset="0"/>
                <a:ea typeface="Times New Roman" panose="02020603050405020304" pitchFamily="18" charset="0"/>
                <a:cs typeface="Times New Roman" panose="02020603050405020304" pitchFamily="18" charset="0"/>
              </a:rPr>
              <a:t>of new teachers, avoiding </a:t>
            </a:r>
            <a:r>
              <a:rPr lang="en-AU" sz="1400" dirty="0">
                <a:solidFill>
                  <a:schemeClr val="tx2"/>
                </a:solidFill>
                <a:effectLst/>
                <a:latin typeface="Trebuchet MS" panose="020B0603020202020204" pitchFamily="34" charset="0"/>
                <a:ea typeface="Times New Roman" panose="02020603050405020304" pitchFamily="18" charset="0"/>
                <a:cs typeface="Times New Roman" panose="02020603050405020304" pitchFamily="18" charset="0"/>
              </a:rPr>
              <a:t>$277,690.93 </a:t>
            </a:r>
            <a:r>
              <a:rPr lang="en-AU" sz="1400" dirty="0">
                <a:effectLst/>
                <a:latin typeface="Trebuchet MS" panose="020B0603020202020204" pitchFamily="34" charset="0"/>
                <a:ea typeface="Times New Roman" panose="02020603050405020304" pitchFamily="18" charset="0"/>
                <a:cs typeface="Times New Roman" panose="02020603050405020304" pitchFamily="18" charset="0"/>
              </a:rPr>
              <a:t>in additional investment. </a:t>
            </a:r>
          </a:p>
          <a:p>
            <a:r>
              <a:rPr lang="en-AU" sz="1400" dirty="0">
                <a:latin typeface="Trebuchet MS" panose="020B0603020202020204" pitchFamily="34" charset="0"/>
                <a:ea typeface="Times New Roman" panose="02020603050405020304" pitchFamily="18" charset="0"/>
                <a:cs typeface="Times New Roman" panose="02020603050405020304" pitchFamily="18" charset="0"/>
              </a:rPr>
              <a:t>T</a:t>
            </a:r>
            <a:r>
              <a:rPr lang="en-AU" sz="1400" dirty="0">
                <a:effectLst/>
                <a:latin typeface="Trebuchet MS" panose="020B0603020202020204" pitchFamily="34" charset="0"/>
                <a:ea typeface="Times New Roman" panose="02020603050405020304" pitchFamily="18" charset="0"/>
                <a:cs typeface="Times New Roman" panose="02020603050405020304" pitchFamily="18" charset="0"/>
              </a:rPr>
              <a:t>he Teacher Engagement Ambassador Program helped the district avoid spending over $277,000.00 due to teacher turnover.</a:t>
            </a:r>
          </a:p>
          <a:p>
            <a:r>
              <a:rPr lang="en-AU" sz="1400" dirty="0">
                <a:effectLst/>
                <a:latin typeface="Trebuchet MS" panose="020B0603020202020204" pitchFamily="34" charset="0"/>
                <a:ea typeface="Times New Roman" panose="02020603050405020304" pitchFamily="18" charset="0"/>
                <a:cs typeface="Times New Roman" panose="02020603050405020304" pitchFamily="18" charset="0"/>
              </a:rPr>
              <a:t>It is estimated that the TEA Program returned </a:t>
            </a:r>
            <a:r>
              <a:rPr lang="en-AU" sz="1400" dirty="0">
                <a:solidFill>
                  <a:schemeClr val="tx2"/>
                </a:solidFill>
                <a:effectLst/>
                <a:latin typeface="Trebuchet MS" panose="020B0603020202020204" pitchFamily="34" charset="0"/>
                <a:ea typeface="Times New Roman" panose="02020603050405020304" pitchFamily="18" charset="0"/>
                <a:cs typeface="Times New Roman" panose="02020603050405020304" pitchFamily="18" charset="0"/>
              </a:rPr>
              <a:t>80%</a:t>
            </a:r>
            <a:r>
              <a:rPr lang="en-AU" sz="1400" dirty="0">
                <a:effectLst/>
                <a:latin typeface="Trebuchet MS" panose="020B0603020202020204" pitchFamily="34" charset="0"/>
                <a:ea typeface="Times New Roman" panose="02020603050405020304" pitchFamily="18" charset="0"/>
                <a:cs typeface="Times New Roman" panose="02020603050405020304" pitchFamily="18" charset="0"/>
              </a:rPr>
              <a:t> of the investment during SY 21/22, meeting and exceeding the goal of 0% ROI. </a:t>
            </a:r>
            <a:endParaRPr lang="en-US" sz="1100" dirty="0"/>
          </a:p>
        </p:txBody>
      </p:sp>
      <p:pic>
        <p:nvPicPr>
          <p:cNvPr id="7" name="Picture 6">
            <a:extLst>
              <a:ext uri="{FF2B5EF4-FFF2-40B4-BE49-F238E27FC236}">
                <a16:creationId xmlns:a16="http://schemas.microsoft.com/office/drawing/2014/main" id="{FE124DB7-6323-6692-280A-986400716DB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29667" y="1975105"/>
            <a:ext cx="7609470" cy="3660838"/>
          </a:xfrm>
          <a:prstGeom prst="rect">
            <a:avLst/>
          </a:prstGeom>
          <a:noFill/>
          <a:ln>
            <a:noFill/>
          </a:ln>
        </p:spPr>
      </p:pic>
    </p:spTree>
    <p:extLst>
      <p:ext uri="{BB962C8B-B14F-4D97-AF65-F5344CB8AC3E}">
        <p14:creationId xmlns:p14="http://schemas.microsoft.com/office/powerpoint/2010/main" val="202176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50E4C-7979-DE1D-BC28-E88FE754A786}"/>
              </a:ext>
            </a:extLst>
          </p:cNvPr>
          <p:cNvSpPr>
            <a:spLocks noGrp="1"/>
          </p:cNvSpPr>
          <p:nvPr>
            <p:ph type="title"/>
          </p:nvPr>
        </p:nvSpPr>
        <p:spPr/>
        <p:txBody>
          <a:bodyPr>
            <a:normAutofit/>
          </a:bodyPr>
          <a:lstStyle/>
          <a:p>
            <a:r>
              <a:rPr lang="en-US" sz="4800" u="sng" dirty="0">
                <a:solidFill>
                  <a:schemeClr val="tx2"/>
                </a:solidFill>
                <a:latin typeface="Rastanty Cortez" panose="02000506000000020003" pitchFamily="2" charset="0"/>
              </a:rPr>
              <a:t>Intangible Benefits</a:t>
            </a:r>
          </a:p>
        </p:txBody>
      </p:sp>
      <p:pic>
        <p:nvPicPr>
          <p:cNvPr id="5" name="Picture 4" descr="Chart&#10;&#10;Description automatically generated with medium confidence">
            <a:extLst>
              <a:ext uri="{FF2B5EF4-FFF2-40B4-BE49-F238E27FC236}">
                <a16:creationId xmlns:a16="http://schemas.microsoft.com/office/drawing/2014/main" id="{9E4EE96B-7E85-6E63-9CE6-66D114BA1EEE}"/>
              </a:ext>
            </a:extLst>
          </p:cNvPr>
          <p:cNvPicPr>
            <a:picLocks noChangeAspect="1"/>
          </p:cNvPicPr>
          <p:nvPr/>
        </p:nvPicPr>
        <p:blipFill>
          <a:blip r:embed="rId2"/>
          <a:stretch>
            <a:fillRect/>
          </a:stretch>
        </p:blipFill>
        <p:spPr>
          <a:xfrm>
            <a:off x="4900612" y="1175098"/>
            <a:ext cx="6638740" cy="1625791"/>
          </a:xfrm>
          <a:prstGeom prst="rect">
            <a:avLst/>
          </a:prstGeom>
        </p:spPr>
      </p:pic>
      <p:sp>
        <p:nvSpPr>
          <p:cNvPr id="7" name="TextBox 6">
            <a:extLst>
              <a:ext uri="{FF2B5EF4-FFF2-40B4-BE49-F238E27FC236}">
                <a16:creationId xmlns:a16="http://schemas.microsoft.com/office/drawing/2014/main" id="{00C8A466-40F0-A443-1773-0053C7563C7F}"/>
              </a:ext>
            </a:extLst>
          </p:cNvPr>
          <p:cNvSpPr txBox="1"/>
          <p:nvPr/>
        </p:nvSpPr>
        <p:spPr>
          <a:xfrm>
            <a:off x="4292600" y="149136"/>
            <a:ext cx="7632700" cy="1200329"/>
          </a:xfrm>
          <a:prstGeom prst="rect">
            <a:avLst/>
          </a:prstGeom>
          <a:noFill/>
        </p:spPr>
        <p:txBody>
          <a:bodyPr wrap="square">
            <a:spAutoFit/>
          </a:bodyPr>
          <a:lstStyle/>
          <a:p>
            <a:pPr marL="285750" indent="-285750">
              <a:buFont typeface="Arial" panose="020B0604020202020204" pitchFamily="34" charset="0"/>
              <a:buChar char="•"/>
            </a:pPr>
            <a:r>
              <a:rPr lang="en-AU" sz="1800" dirty="0">
                <a:effectLst/>
                <a:latin typeface="Trebuchet MS" panose="020B0603020202020204" pitchFamily="34" charset="0"/>
                <a:ea typeface="Times New Roman" panose="02020603050405020304" pitchFamily="18" charset="0"/>
                <a:cs typeface="Times New Roman" panose="02020603050405020304" pitchFamily="18" charset="0"/>
              </a:rPr>
              <a:t>Of the 62 participants who completed the survey, 98% acknowledged their ambassador communicated with them. They also rated the program as effective (4.17) in providing support and communicating with them. </a:t>
            </a:r>
            <a:endParaRPr lang="en-US" dirty="0"/>
          </a:p>
        </p:txBody>
      </p:sp>
      <p:sp>
        <p:nvSpPr>
          <p:cNvPr id="9" name="TextBox 8">
            <a:extLst>
              <a:ext uri="{FF2B5EF4-FFF2-40B4-BE49-F238E27FC236}">
                <a16:creationId xmlns:a16="http://schemas.microsoft.com/office/drawing/2014/main" id="{83E144CE-B69A-4E2E-2E20-4B71CF05C575}"/>
              </a:ext>
            </a:extLst>
          </p:cNvPr>
          <p:cNvSpPr txBox="1"/>
          <p:nvPr/>
        </p:nvSpPr>
        <p:spPr>
          <a:xfrm>
            <a:off x="4292600" y="2551965"/>
            <a:ext cx="7442200" cy="374111"/>
          </a:xfrm>
          <a:prstGeom prst="rect">
            <a:avLst/>
          </a:prstGeom>
          <a:noFill/>
        </p:spPr>
        <p:txBody>
          <a:bodyPr wrap="square">
            <a:spAutoFit/>
          </a:bodyPr>
          <a:lstStyle/>
          <a:p>
            <a:pPr marL="285750" indent="-285750">
              <a:buFont typeface="Arial" panose="020B0604020202020204" pitchFamily="34" charset="0"/>
              <a:buChar char="•"/>
            </a:pPr>
            <a:r>
              <a:rPr lang="en-US" dirty="0"/>
              <a:t>More resilience, but also higher negative emotions</a:t>
            </a:r>
          </a:p>
        </p:txBody>
      </p:sp>
      <p:graphicFrame>
        <p:nvGraphicFramePr>
          <p:cNvPr id="10" name="Chart 9">
            <a:extLst>
              <a:ext uri="{FF2B5EF4-FFF2-40B4-BE49-F238E27FC236}">
                <a16:creationId xmlns:a16="http://schemas.microsoft.com/office/drawing/2014/main" id="{7B51C473-17CE-6AF1-921A-00A70942AB0F}"/>
              </a:ext>
            </a:extLst>
          </p:cNvPr>
          <p:cNvGraphicFramePr/>
          <p:nvPr>
            <p:extLst>
              <p:ext uri="{D42A27DB-BD31-4B8C-83A1-F6EECF244321}">
                <p14:modId xmlns:p14="http://schemas.microsoft.com/office/powerpoint/2010/main" val="1479873587"/>
              </p:ext>
            </p:extLst>
          </p:nvPr>
        </p:nvGraphicFramePr>
        <p:xfrm>
          <a:off x="5640387" y="3051264"/>
          <a:ext cx="5610225" cy="365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48961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3C2A2-F90D-0A06-BD77-1EDF403E7E4B}"/>
              </a:ext>
            </a:extLst>
          </p:cNvPr>
          <p:cNvSpPr>
            <a:spLocks noGrp="1"/>
          </p:cNvSpPr>
          <p:nvPr>
            <p:ph type="title"/>
          </p:nvPr>
        </p:nvSpPr>
        <p:spPr/>
        <p:txBody>
          <a:bodyPr/>
          <a:lstStyle/>
          <a:p>
            <a:r>
              <a:rPr lang="en-US" u="sng" dirty="0">
                <a:solidFill>
                  <a:schemeClr val="tx2"/>
                </a:solidFill>
                <a:latin typeface="Rastanty Cortez" panose="02000506000000020003" pitchFamily="2" charset="0"/>
              </a:rPr>
              <a:t>Areas for Improvement and Next Steps</a:t>
            </a:r>
          </a:p>
        </p:txBody>
      </p:sp>
      <p:sp>
        <p:nvSpPr>
          <p:cNvPr id="3" name="Content Placeholder 2">
            <a:extLst>
              <a:ext uri="{FF2B5EF4-FFF2-40B4-BE49-F238E27FC236}">
                <a16:creationId xmlns:a16="http://schemas.microsoft.com/office/drawing/2014/main" id="{571B987A-75E8-E3B9-6E4A-3AD577B5509C}"/>
              </a:ext>
            </a:extLst>
          </p:cNvPr>
          <p:cNvSpPr>
            <a:spLocks noGrp="1"/>
          </p:cNvSpPr>
          <p:nvPr>
            <p:ph idx="1"/>
          </p:nvPr>
        </p:nvSpPr>
        <p:spPr/>
        <p:txBody>
          <a:bodyPr/>
          <a:lstStyle/>
          <a:p>
            <a:r>
              <a:rPr lang="en-US" dirty="0"/>
              <a:t>Methodology</a:t>
            </a:r>
          </a:p>
          <a:p>
            <a:pPr lvl="1"/>
            <a:r>
              <a:rPr lang="en-US" dirty="0"/>
              <a:t>Add Participant Estimates to calculate the effect of the program.</a:t>
            </a:r>
          </a:p>
          <a:p>
            <a:pPr lvl="1"/>
            <a:r>
              <a:rPr lang="en-US" dirty="0"/>
              <a:t>Improve analysis of the vacancies to include the </a:t>
            </a:r>
            <a:r>
              <a:rPr lang="en-US"/>
              <a:t>whole School Year</a:t>
            </a:r>
            <a:endParaRPr lang="en-US" dirty="0"/>
          </a:p>
          <a:p>
            <a:pPr lvl="1"/>
            <a:endParaRPr lang="en-US" dirty="0"/>
          </a:p>
          <a:p>
            <a:pPr lvl="1"/>
            <a:endParaRPr lang="en-US" dirty="0"/>
          </a:p>
          <a:p>
            <a:pPr lvl="1"/>
            <a:endParaRPr lang="en-US" dirty="0"/>
          </a:p>
          <a:p>
            <a:pPr lvl="1"/>
            <a:endParaRPr lang="en-US" dirty="0"/>
          </a:p>
          <a:p>
            <a:r>
              <a:rPr lang="en-US" dirty="0"/>
              <a:t>Next Steps</a:t>
            </a:r>
          </a:p>
          <a:p>
            <a:pPr lvl="1"/>
            <a:r>
              <a:rPr lang="en-US" dirty="0"/>
              <a:t>Include the full ROI Methodology in 2 projects per School Year </a:t>
            </a:r>
          </a:p>
          <a:p>
            <a:pPr lvl="1"/>
            <a:endParaRPr lang="en-US" dirty="0"/>
          </a:p>
        </p:txBody>
      </p:sp>
    </p:spTree>
    <p:extLst>
      <p:ext uri="{BB962C8B-B14F-4D97-AF65-F5344CB8AC3E}">
        <p14:creationId xmlns:p14="http://schemas.microsoft.com/office/powerpoint/2010/main" val="1490662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1" y="1105528"/>
            <a:ext cx="11155679" cy="764852"/>
          </a:xfrm>
        </p:spPr>
        <p:txBody>
          <a:bodyPr>
            <a:normAutofit fontScale="90000"/>
          </a:bodyPr>
          <a:lstStyle/>
          <a:p>
            <a:r>
              <a:rPr lang="en-US" sz="5400" u="sng" dirty="0">
                <a:solidFill>
                  <a:schemeClr val="tx2"/>
                </a:solidFill>
                <a:latin typeface="Rastanty Cortez" panose="02000506000000020003" pitchFamily="2" charset="0"/>
              </a:rPr>
              <a:t>TEA Program Overview</a:t>
            </a:r>
          </a:p>
        </p:txBody>
      </p:sp>
      <p:sp>
        <p:nvSpPr>
          <p:cNvPr id="3" name="Content Placeholder 2"/>
          <p:cNvSpPr>
            <a:spLocks noGrp="1"/>
          </p:cNvSpPr>
          <p:nvPr>
            <p:ph idx="1"/>
          </p:nvPr>
        </p:nvSpPr>
        <p:spPr/>
        <p:txBody>
          <a:bodyPr/>
          <a:lstStyle/>
          <a:p>
            <a:pPr marL="0" indent="0">
              <a:buNone/>
            </a:pPr>
            <a:endParaRPr lang="en-US" dirty="0"/>
          </a:p>
          <a:p>
            <a:endParaRPr lang="en-US" dirty="0"/>
          </a:p>
        </p:txBody>
      </p:sp>
      <p:pic>
        <p:nvPicPr>
          <p:cNvPr id="1026" name="Picture 2" descr="Where Does Social-Emotional Learning Go Next? (Opinion)">
            <a:extLst>
              <a:ext uri="{FF2B5EF4-FFF2-40B4-BE49-F238E27FC236}">
                <a16:creationId xmlns:a16="http://schemas.microsoft.com/office/drawing/2014/main" id="{7B1E125D-0A99-75B0-307C-4B4A3F903715}"/>
              </a:ext>
            </a:extLst>
          </p:cNvPr>
          <p:cNvPicPr>
            <a:picLocks noChangeAspect="1" noChangeArrowheads="1"/>
          </p:cNvPicPr>
          <p:nvPr/>
        </p:nvPicPr>
        <p:blipFill rotWithShape="1">
          <a:blip r:embed="rId2">
            <a:clrChange>
              <a:clrFrom>
                <a:srgbClr val="82647C"/>
              </a:clrFrom>
              <a:clrTo>
                <a:srgbClr val="82647C">
                  <a:alpha val="0"/>
                </a:srgbClr>
              </a:clrTo>
            </a:clrChange>
            <a:extLst>
              <a:ext uri="{28A0092B-C50C-407E-A947-70E740481C1C}">
                <a14:useLocalDpi xmlns:a14="http://schemas.microsoft.com/office/drawing/2010/main" val="0"/>
              </a:ext>
            </a:extLst>
          </a:blip>
          <a:srcRect t="49999"/>
          <a:stretch/>
        </p:blipFill>
        <p:spPr bwMode="auto">
          <a:xfrm>
            <a:off x="0" y="4465320"/>
            <a:ext cx="5530515" cy="187642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Where Does Social-Emotional Learning Go Next? (Opinion)">
            <a:extLst>
              <a:ext uri="{FF2B5EF4-FFF2-40B4-BE49-F238E27FC236}">
                <a16:creationId xmlns:a16="http://schemas.microsoft.com/office/drawing/2014/main" id="{541D5596-FACF-36FF-0657-6ED4237DF6B8}"/>
              </a:ext>
            </a:extLst>
          </p:cNvPr>
          <p:cNvPicPr>
            <a:picLocks noChangeAspect="1" noChangeArrowheads="1"/>
          </p:cNvPicPr>
          <p:nvPr/>
        </p:nvPicPr>
        <p:blipFill rotWithShape="1">
          <a:blip r:embed="rId2">
            <a:clrChange>
              <a:clrFrom>
                <a:srgbClr val="82647C"/>
              </a:clrFrom>
              <a:clrTo>
                <a:srgbClr val="82647C">
                  <a:alpha val="0"/>
                </a:srgbClr>
              </a:clrTo>
            </a:clrChange>
            <a:extLst>
              <a:ext uri="{28A0092B-C50C-407E-A947-70E740481C1C}">
                <a14:useLocalDpi xmlns:a14="http://schemas.microsoft.com/office/drawing/2010/main" val="0"/>
              </a:ext>
            </a:extLst>
          </a:blip>
          <a:srcRect t="49999"/>
          <a:stretch/>
        </p:blipFill>
        <p:spPr bwMode="auto">
          <a:xfrm>
            <a:off x="5530515" y="4465320"/>
            <a:ext cx="5530515" cy="187642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Where Does Social-Emotional Learning Go Next? (Opinion)">
            <a:extLst>
              <a:ext uri="{FF2B5EF4-FFF2-40B4-BE49-F238E27FC236}">
                <a16:creationId xmlns:a16="http://schemas.microsoft.com/office/drawing/2014/main" id="{4C913B16-BEE4-6B8F-C354-A99040F3074C}"/>
              </a:ext>
            </a:extLst>
          </p:cNvPr>
          <p:cNvPicPr>
            <a:picLocks noChangeAspect="1" noChangeArrowheads="1"/>
          </p:cNvPicPr>
          <p:nvPr/>
        </p:nvPicPr>
        <p:blipFill rotWithShape="1">
          <a:blip r:embed="rId2">
            <a:clrChange>
              <a:clrFrom>
                <a:srgbClr val="82647C"/>
              </a:clrFrom>
              <a:clrTo>
                <a:srgbClr val="82647C">
                  <a:alpha val="0"/>
                </a:srgbClr>
              </a:clrTo>
            </a:clrChange>
            <a:extLst>
              <a:ext uri="{28A0092B-C50C-407E-A947-70E740481C1C}">
                <a14:useLocalDpi xmlns:a14="http://schemas.microsoft.com/office/drawing/2010/main" val="0"/>
              </a:ext>
            </a:extLst>
          </a:blip>
          <a:srcRect t="49999" r="79551"/>
          <a:stretch/>
        </p:blipFill>
        <p:spPr bwMode="auto">
          <a:xfrm>
            <a:off x="11061030" y="4465320"/>
            <a:ext cx="1130970" cy="1876424"/>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A53BA71B-00C5-ABDA-D067-11C84F28388B}"/>
              </a:ext>
            </a:extLst>
          </p:cNvPr>
          <p:cNvSpPr txBox="1"/>
          <p:nvPr/>
        </p:nvSpPr>
        <p:spPr>
          <a:xfrm>
            <a:off x="657726" y="1720840"/>
            <a:ext cx="11016113" cy="3323987"/>
          </a:xfrm>
          <a:prstGeom prst="rect">
            <a:avLst/>
          </a:prstGeom>
          <a:noFill/>
        </p:spPr>
        <p:txBody>
          <a:bodyPr wrap="square" rtlCol="0">
            <a:spAutoFit/>
          </a:bodyPr>
          <a:lstStyle/>
          <a:p>
            <a:pPr marL="285750" indent="-285750">
              <a:buFont typeface="Arial" panose="020B0604020202020204" pitchFamily="34" charset="0"/>
              <a:buChar char="•"/>
            </a:pPr>
            <a:r>
              <a:rPr lang="en-US" sz="1750" dirty="0"/>
              <a:t>Social and emotional support to newly-hired teachers in schools with higher teacher turnover rates (Title I mostly). </a:t>
            </a:r>
          </a:p>
          <a:p>
            <a:pPr marL="285750" indent="-285750">
              <a:buFont typeface="Arial" panose="020B0604020202020204" pitchFamily="34" charset="0"/>
              <a:buChar char="•"/>
            </a:pPr>
            <a:endParaRPr lang="en-US" sz="1750" dirty="0"/>
          </a:p>
          <a:p>
            <a:pPr marL="285750" indent="-285750">
              <a:buFont typeface="Arial" panose="020B0604020202020204" pitchFamily="34" charset="0"/>
              <a:buChar char="•"/>
            </a:pPr>
            <a:r>
              <a:rPr lang="en-US" sz="1750" dirty="0"/>
              <a:t>Teacher Engagement Ambassadors = experienced teachers provide support to new teachers at their school site</a:t>
            </a:r>
          </a:p>
          <a:p>
            <a:pPr marL="285750" indent="-285750">
              <a:buFont typeface="Arial" panose="020B0604020202020204" pitchFamily="34" charset="0"/>
              <a:buChar char="•"/>
            </a:pPr>
            <a:endParaRPr lang="en-US" sz="1750" dirty="0"/>
          </a:p>
          <a:p>
            <a:pPr marL="285750" indent="-285750">
              <a:buFont typeface="Arial" panose="020B0604020202020204" pitchFamily="34" charset="0"/>
              <a:buChar char="•"/>
            </a:pPr>
            <a:r>
              <a:rPr lang="en-US" sz="1750" dirty="0"/>
              <a:t>Support includes monthly check-ins, face-to-face meetings, visits to their classroom, emails, postcards, gifts, etc. </a:t>
            </a:r>
          </a:p>
          <a:p>
            <a:endParaRPr lang="en-US" sz="1750" dirty="0"/>
          </a:p>
          <a:p>
            <a:pPr marL="285750" indent="-285750">
              <a:buFont typeface="Arial" panose="020B0604020202020204" pitchFamily="34" charset="0"/>
              <a:buChar char="•"/>
            </a:pPr>
            <a:r>
              <a:rPr lang="en-US" sz="1750" dirty="0"/>
              <a:t>2021/2022: 30 Participating Schools</a:t>
            </a:r>
          </a:p>
          <a:p>
            <a:endParaRPr lang="en-US" sz="1750" dirty="0"/>
          </a:p>
          <a:p>
            <a:endParaRPr lang="en-US" sz="1750" dirty="0"/>
          </a:p>
        </p:txBody>
      </p:sp>
    </p:spTree>
    <p:extLst>
      <p:ext uri="{BB962C8B-B14F-4D97-AF65-F5344CB8AC3E}">
        <p14:creationId xmlns:p14="http://schemas.microsoft.com/office/powerpoint/2010/main" val="985391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F6CFC-AAC3-EF98-621E-53E545871718}"/>
              </a:ext>
            </a:extLst>
          </p:cNvPr>
          <p:cNvSpPr>
            <a:spLocks noGrp="1"/>
          </p:cNvSpPr>
          <p:nvPr>
            <p:ph type="title"/>
          </p:nvPr>
        </p:nvSpPr>
        <p:spPr>
          <a:xfrm>
            <a:off x="457200" y="1095631"/>
            <a:ext cx="3200400" cy="1784727"/>
          </a:xfrm>
        </p:spPr>
        <p:txBody>
          <a:bodyPr anchor="b">
            <a:normAutofit/>
          </a:bodyPr>
          <a:lstStyle/>
          <a:p>
            <a:r>
              <a:rPr lang="en-US" u="sng" dirty="0">
                <a:solidFill>
                  <a:schemeClr val="tx2"/>
                </a:solidFill>
                <a:latin typeface="Rastanty Cortez" panose="02000506000000020003" pitchFamily="2" charset="0"/>
              </a:rPr>
              <a:t>Why the TEA Program?</a:t>
            </a:r>
          </a:p>
        </p:txBody>
      </p:sp>
      <p:sp>
        <p:nvSpPr>
          <p:cNvPr id="4" name="Content Placeholder 3">
            <a:extLst>
              <a:ext uri="{FF2B5EF4-FFF2-40B4-BE49-F238E27FC236}">
                <a16:creationId xmlns:a16="http://schemas.microsoft.com/office/drawing/2014/main" id="{CBD70EA2-F66A-99EF-F384-120D1CCFC60A}"/>
              </a:ext>
            </a:extLst>
          </p:cNvPr>
          <p:cNvSpPr>
            <a:spLocks noGrp="1"/>
          </p:cNvSpPr>
          <p:nvPr>
            <p:ph type="body" sz="half" idx="2"/>
          </p:nvPr>
        </p:nvSpPr>
        <p:spPr>
          <a:xfrm>
            <a:off x="457200" y="2926080"/>
            <a:ext cx="3200400" cy="3379124"/>
          </a:xfrm>
        </p:spPr>
        <p:txBody>
          <a:bodyPr>
            <a:normAutofit/>
          </a:bodyPr>
          <a:lstStyle/>
          <a:p>
            <a:r>
              <a:rPr lang="en-US" dirty="0"/>
              <a:t>When selecting the program, we analyzed potential limitations to the information and challenges along the way. </a:t>
            </a:r>
          </a:p>
        </p:txBody>
      </p:sp>
      <p:graphicFrame>
        <p:nvGraphicFramePr>
          <p:cNvPr id="6" name="Content Placeholder 2">
            <a:extLst>
              <a:ext uri="{FF2B5EF4-FFF2-40B4-BE49-F238E27FC236}">
                <a16:creationId xmlns:a16="http://schemas.microsoft.com/office/drawing/2014/main" id="{044EA266-8958-9E80-7DE7-2A11253ACAB4}"/>
              </a:ext>
            </a:extLst>
          </p:cNvPr>
          <p:cNvGraphicFramePr>
            <a:graphicFrameLocks noGrp="1"/>
          </p:cNvGraphicFramePr>
          <p:nvPr>
            <p:ph idx="1"/>
            <p:extLst>
              <p:ext uri="{D42A27DB-BD31-4B8C-83A1-F6EECF244321}">
                <p14:modId xmlns:p14="http://schemas.microsoft.com/office/powerpoint/2010/main" val="414161419"/>
              </p:ext>
            </p:extLst>
          </p:nvPr>
        </p:nvGraphicFramePr>
        <p:xfrm>
          <a:off x="4800600" y="731520"/>
          <a:ext cx="649224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37565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5400" u="sng" dirty="0">
                <a:solidFill>
                  <a:schemeClr val="tx2"/>
                </a:solidFill>
                <a:latin typeface="Rastanty Cortez" panose="02000506000000020003" pitchFamily="2" charset="0"/>
              </a:rPr>
              <a:t>Evaluation model: data levels and objectives</a:t>
            </a:r>
          </a:p>
        </p:txBody>
      </p:sp>
      <p:graphicFrame>
        <p:nvGraphicFramePr>
          <p:cNvPr id="7" name="Diagram 6">
            <a:extLst>
              <a:ext uri="{FF2B5EF4-FFF2-40B4-BE49-F238E27FC236}">
                <a16:creationId xmlns:a16="http://schemas.microsoft.com/office/drawing/2014/main" id="{A350E9D2-A9AE-8AA8-E701-6509D4ECB348}"/>
              </a:ext>
            </a:extLst>
          </p:cNvPr>
          <p:cNvGraphicFramePr/>
          <p:nvPr>
            <p:extLst>
              <p:ext uri="{D42A27DB-BD31-4B8C-83A1-F6EECF244321}">
                <p14:modId xmlns:p14="http://schemas.microsoft.com/office/powerpoint/2010/main" val="516592962"/>
              </p:ext>
            </p:extLst>
          </p:nvPr>
        </p:nvGraphicFramePr>
        <p:xfrm>
          <a:off x="705853" y="1816100"/>
          <a:ext cx="10967986" cy="38172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34511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AA7E981-C649-3B9E-636A-6A576EBAC029}"/>
              </a:ext>
            </a:extLst>
          </p:cNvPr>
          <p:cNvSpPr>
            <a:spLocks noGrp="1"/>
          </p:cNvSpPr>
          <p:nvPr>
            <p:ph type="title"/>
          </p:nvPr>
        </p:nvSpPr>
        <p:spPr>
          <a:xfrm>
            <a:off x="517525" y="1223963"/>
            <a:ext cx="11156950" cy="765175"/>
          </a:xfrm>
        </p:spPr>
        <p:txBody>
          <a:bodyPr>
            <a:normAutofit fontScale="90000"/>
          </a:bodyPr>
          <a:lstStyle/>
          <a:p>
            <a:r>
              <a:rPr lang="en-US" sz="5400" u="sng" dirty="0">
                <a:latin typeface="Rastanty Cortez" panose="02000506000000020003" pitchFamily="2" charset="0"/>
              </a:rPr>
              <a:t>ROI Calculation</a:t>
            </a:r>
          </a:p>
        </p:txBody>
      </p:sp>
      <p:sp>
        <p:nvSpPr>
          <p:cNvPr id="6" name="TextBox 5">
            <a:extLst>
              <a:ext uri="{FF2B5EF4-FFF2-40B4-BE49-F238E27FC236}">
                <a16:creationId xmlns:a16="http://schemas.microsoft.com/office/drawing/2014/main" id="{59ED457F-B9DD-D53C-C5CD-CB6F7C34BE1A}"/>
              </a:ext>
            </a:extLst>
          </p:cNvPr>
          <p:cNvSpPr txBox="1"/>
          <p:nvPr/>
        </p:nvSpPr>
        <p:spPr>
          <a:xfrm>
            <a:off x="2416477" y="3238500"/>
            <a:ext cx="103632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dirty="0"/>
              <a:t>ROI (%)</a:t>
            </a:r>
          </a:p>
        </p:txBody>
      </p:sp>
      <p:sp>
        <p:nvSpPr>
          <p:cNvPr id="7" name="Equals 6">
            <a:extLst>
              <a:ext uri="{FF2B5EF4-FFF2-40B4-BE49-F238E27FC236}">
                <a16:creationId xmlns:a16="http://schemas.microsoft.com/office/drawing/2014/main" id="{A12F93B5-6BD7-9BC4-2D21-50307E65E4E7}"/>
              </a:ext>
            </a:extLst>
          </p:cNvPr>
          <p:cNvSpPr/>
          <p:nvPr/>
        </p:nvSpPr>
        <p:spPr>
          <a:xfrm>
            <a:off x="3611880" y="3297674"/>
            <a:ext cx="320040" cy="262652"/>
          </a:xfrm>
          <a:prstGeom prst="math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id="{C90A8864-1254-2389-4275-391A5E04090B}"/>
              </a:ext>
            </a:extLst>
          </p:cNvPr>
          <p:cNvSpPr txBox="1"/>
          <p:nvPr/>
        </p:nvSpPr>
        <p:spPr>
          <a:xfrm>
            <a:off x="4456761" y="2881732"/>
            <a:ext cx="3697337"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dirty="0"/>
              <a:t>Net Program Benefits (</a:t>
            </a:r>
            <a:r>
              <a:rPr lang="en-US" u="sng" dirty="0"/>
              <a:t>3 Steps</a:t>
            </a:r>
            <a:r>
              <a:rPr lang="en-US" dirty="0"/>
              <a:t>)</a:t>
            </a:r>
          </a:p>
        </p:txBody>
      </p:sp>
      <p:cxnSp>
        <p:nvCxnSpPr>
          <p:cNvPr id="10" name="Straight Connector 9">
            <a:extLst>
              <a:ext uri="{FF2B5EF4-FFF2-40B4-BE49-F238E27FC236}">
                <a16:creationId xmlns:a16="http://schemas.microsoft.com/office/drawing/2014/main" id="{463B3E1F-1D2C-2895-10D0-C1097C56F406}"/>
              </a:ext>
            </a:extLst>
          </p:cNvPr>
          <p:cNvCxnSpPr>
            <a:cxnSpLocks/>
          </p:cNvCxnSpPr>
          <p:nvPr/>
        </p:nvCxnSpPr>
        <p:spPr>
          <a:xfrm>
            <a:off x="4069080" y="3441564"/>
            <a:ext cx="4153837"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6207B0DA-93DE-73FE-E4EE-008294D0E75D}"/>
              </a:ext>
            </a:extLst>
          </p:cNvPr>
          <p:cNvSpPr txBox="1"/>
          <p:nvPr/>
        </p:nvSpPr>
        <p:spPr>
          <a:xfrm>
            <a:off x="4456762" y="3616825"/>
            <a:ext cx="3697336"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dirty="0"/>
              <a:t>Program Costs</a:t>
            </a:r>
          </a:p>
        </p:txBody>
      </p:sp>
      <p:sp>
        <p:nvSpPr>
          <p:cNvPr id="12" name="Multiplication Sign 11">
            <a:extLst>
              <a:ext uri="{FF2B5EF4-FFF2-40B4-BE49-F238E27FC236}">
                <a16:creationId xmlns:a16="http://schemas.microsoft.com/office/drawing/2014/main" id="{97EFCA1C-E75B-7C23-4F98-19218CBF75E3}"/>
              </a:ext>
            </a:extLst>
          </p:cNvPr>
          <p:cNvSpPr/>
          <p:nvPr/>
        </p:nvSpPr>
        <p:spPr>
          <a:xfrm>
            <a:off x="8382000" y="3244337"/>
            <a:ext cx="402922" cy="369329"/>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0A7C8915-AD45-C730-B657-98B22F77EDE4}"/>
              </a:ext>
            </a:extLst>
          </p:cNvPr>
          <p:cNvSpPr txBox="1"/>
          <p:nvPr/>
        </p:nvSpPr>
        <p:spPr>
          <a:xfrm>
            <a:off x="8944005" y="3244334"/>
            <a:ext cx="103632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dirty="0"/>
              <a:t>100</a:t>
            </a:r>
          </a:p>
        </p:txBody>
      </p:sp>
    </p:spTree>
    <p:extLst>
      <p:ext uri="{BB962C8B-B14F-4D97-AF65-F5344CB8AC3E}">
        <p14:creationId xmlns:p14="http://schemas.microsoft.com/office/powerpoint/2010/main" val="2282423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95631"/>
            <a:ext cx="3200400" cy="1784727"/>
          </a:xfrm>
        </p:spPr>
        <p:txBody>
          <a:bodyPr vert="horz" lIns="91440" tIns="45720" rIns="91440" bIns="45720" rtlCol="0" anchor="b">
            <a:normAutofit/>
          </a:bodyPr>
          <a:lstStyle/>
          <a:p>
            <a:r>
              <a:rPr lang="en-US" b="0" u="sng" kern="1200" spc="-50" baseline="0" dirty="0">
                <a:latin typeface="+mj-lt"/>
                <a:ea typeface="+mj-ea"/>
                <a:cs typeface="+mj-cs"/>
              </a:rPr>
              <a:t>Program Benefits</a:t>
            </a:r>
          </a:p>
        </p:txBody>
      </p:sp>
      <p:sp>
        <p:nvSpPr>
          <p:cNvPr id="6" name="TextBox 5">
            <a:extLst>
              <a:ext uri="{FF2B5EF4-FFF2-40B4-BE49-F238E27FC236}">
                <a16:creationId xmlns:a16="http://schemas.microsoft.com/office/drawing/2014/main" id="{0276236B-2D99-6333-FBD1-2103E38D69C2}"/>
              </a:ext>
            </a:extLst>
          </p:cNvPr>
          <p:cNvSpPr txBox="1"/>
          <p:nvPr/>
        </p:nvSpPr>
        <p:spPr>
          <a:xfrm>
            <a:off x="457200" y="2926080"/>
            <a:ext cx="3200400" cy="3379124"/>
          </a:xfrm>
          <a:prstGeom prst="rect">
            <a:avLst/>
          </a:prstGeom>
        </p:spPr>
        <p:txBody>
          <a:bodyPr vert="horz" lIns="91440" tIns="45720" rIns="91440" bIns="45720" rtlCol="0">
            <a:normAutofit/>
          </a:bodyPr>
          <a:lstStyle/>
          <a:p>
            <a:pPr defTabSz="914400">
              <a:lnSpc>
                <a:spcPct val="90000"/>
              </a:lnSpc>
              <a:spcBef>
                <a:spcPts val="1200"/>
              </a:spcBef>
              <a:spcAft>
                <a:spcPts val="200"/>
              </a:spcAft>
              <a:buClr>
                <a:schemeClr val="accent1"/>
              </a:buClr>
              <a:buSzPct val="100000"/>
            </a:pPr>
            <a:r>
              <a:rPr lang="en-US" sz="1500" i="1" kern="1200" dirty="0">
                <a:solidFill>
                  <a:srgbClr val="FFFFFF"/>
                </a:solidFill>
                <a:effectLst/>
                <a:latin typeface="+mn-lt"/>
                <a:ea typeface="+mn-ea"/>
                <a:cs typeface="+mn-cs"/>
              </a:rPr>
              <a:t>The program’s ultimate payoff is in terms of </a:t>
            </a:r>
            <a:r>
              <a:rPr lang="en-US" sz="1500" i="1" kern="1200" dirty="0">
                <a:solidFill>
                  <a:schemeClr val="tx2"/>
                </a:solidFill>
                <a:effectLst>
                  <a:outerShdw blurRad="38100" dist="38100" dir="2700000" algn="tl">
                    <a:srgbClr val="000000">
                      <a:alpha val="43137"/>
                    </a:srgbClr>
                  </a:outerShdw>
                </a:effectLst>
                <a:latin typeface="+mn-lt"/>
                <a:ea typeface="+mn-ea"/>
                <a:cs typeface="+mn-cs"/>
              </a:rPr>
              <a:t>cost avoidance</a:t>
            </a:r>
            <a:r>
              <a:rPr lang="en-US" sz="1500" i="1" kern="1200" dirty="0">
                <a:solidFill>
                  <a:srgbClr val="FFFFFF"/>
                </a:solidFill>
                <a:effectLst/>
                <a:latin typeface="+mn-lt"/>
                <a:ea typeface="+mn-ea"/>
                <a:cs typeface="+mn-cs"/>
              </a:rPr>
              <a:t>; that is, the estimated cost avoided by retaining newly hired teachers. </a:t>
            </a:r>
          </a:p>
          <a:p>
            <a:pPr defTabSz="914400">
              <a:lnSpc>
                <a:spcPct val="90000"/>
              </a:lnSpc>
              <a:spcBef>
                <a:spcPts val="1200"/>
              </a:spcBef>
              <a:spcAft>
                <a:spcPts val="200"/>
              </a:spcAft>
              <a:buClr>
                <a:schemeClr val="accent1"/>
              </a:buClr>
              <a:buSzPct val="100000"/>
            </a:pPr>
            <a:endParaRPr lang="en-US" sz="1500" i="1" dirty="0">
              <a:solidFill>
                <a:srgbClr val="FFFFFF"/>
              </a:solidFill>
            </a:endParaRPr>
          </a:p>
        </p:txBody>
      </p:sp>
      <p:graphicFrame>
        <p:nvGraphicFramePr>
          <p:cNvPr id="9" name="Diagram 8">
            <a:extLst>
              <a:ext uri="{FF2B5EF4-FFF2-40B4-BE49-F238E27FC236}">
                <a16:creationId xmlns:a16="http://schemas.microsoft.com/office/drawing/2014/main" id="{359873A2-850A-0D6C-7E54-BBFFD6E996E7}"/>
              </a:ext>
            </a:extLst>
          </p:cNvPr>
          <p:cNvGraphicFramePr/>
          <p:nvPr>
            <p:extLst>
              <p:ext uri="{D42A27DB-BD31-4B8C-83A1-F6EECF244321}">
                <p14:modId xmlns:p14="http://schemas.microsoft.com/office/powerpoint/2010/main" val="2330313919"/>
              </p:ext>
            </p:extLst>
          </p:nvPr>
        </p:nvGraphicFramePr>
        <p:xfrm>
          <a:off x="4800600" y="731520"/>
          <a:ext cx="649224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9702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206ECCF4-5222-14DD-3D8A-5810FCE34949}"/>
              </a:ext>
            </a:extLst>
          </p:cNvPr>
          <p:cNvGraphicFramePr/>
          <p:nvPr>
            <p:extLst>
              <p:ext uri="{D42A27DB-BD31-4B8C-83A1-F6EECF244321}">
                <p14:modId xmlns:p14="http://schemas.microsoft.com/office/powerpoint/2010/main" val="98087463"/>
              </p:ext>
            </p:extLst>
          </p:nvPr>
        </p:nvGraphicFramePr>
        <p:xfrm>
          <a:off x="655320" y="1305735"/>
          <a:ext cx="9235440" cy="21232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B038C5B2-D198-ECA0-8F2B-B2238E6302AD}"/>
              </a:ext>
            </a:extLst>
          </p:cNvPr>
          <p:cNvSpPr>
            <a:spLocks noGrp="1"/>
          </p:cNvSpPr>
          <p:nvPr>
            <p:ph idx="1"/>
          </p:nvPr>
        </p:nvSpPr>
        <p:spPr>
          <a:xfrm>
            <a:off x="518161" y="2788920"/>
            <a:ext cx="11155679" cy="2987038"/>
          </a:xfrm>
        </p:spPr>
        <p:txBody>
          <a:bodyPr/>
          <a:lstStyle/>
          <a:p>
            <a:r>
              <a:rPr lang="en-AU" sz="1800" i="1" u="sng" dirty="0">
                <a:solidFill>
                  <a:schemeClr val="tx2"/>
                </a:solidFill>
                <a:effectLst>
                  <a:outerShdw blurRad="38100" dist="38100" dir="2700000" algn="tl">
                    <a:srgbClr val="000000">
                      <a:alpha val="43137"/>
                    </a:srgbClr>
                  </a:outerShdw>
                </a:effectLst>
                <a:latin typeface="Trebuchet MS" panose="020B0603020202020204" pitchFamily="34" charset="0"/>
                <a:ea typeface="Times New Roman" panose="02020603050405020304" pitchFamily="18" charset="0"/>
                <a:cs typeface="Times New Roman" panose="02020603050405020304" pitchFamily="18" charset="0"/>
              </a:rPr>
              <a:t>TTCM Model</a:t>
            </a:r>
            <a:r>
              <a:rPr lang="en-AU" sz="1800" i="1" dirty="0">
                <a:effectLst/>
                <a:latin typeface="Trebuchet MS" panose="020B0603020202020204" pitchFamily="34" charset="0"/>
                <a:ea typeface="Times New Roman" panose="02020603050405020304" pitchFamily="18" charset="0"/>
                <a:cs typeface="Times New Roman" panose="02020603050405020304" pitchFamily="18" charset="0"/>
              </a:rPr>
              <a:t>: Teacher Turnover Cost Model</a:t>
            </a:r>
            <a:r>
              <a:rPr lang="en-AU"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AU" sz="1800" dirty="0" err="1">
                <a:effectLst/>
                <a:latin typeface="Trebuchet MS" panose="020B0603020202020204" pitchFamily="34" charset="0"/>
                <a:ea typeface="Times New Roman" panose="02020603050405020304" pitchFamily="18" charset="0"/>
                <a:cs typeface="Times New Roman" panose="02020603050405020304" pitchFamily="18" charset="0"/>
              </a:rPr>
              <a:t>Synar</a:t>
            </a:r>
            <a:r>
              <a:rPr lang="en-AU" sz="1800" dirty="0">
                <a:effectLst/>
                <a:latin typeface="Trebuchet MS" panose="020B0603020202020204" pitchFamily="34" charset="0"/>
                <a:ea typeface="Times New Roman" panose="02020603050405020304" pitchFamily="18" charset="0"/>
                <a:cs typeface="Times New Roman" panose="02020603050405020304" pitchFamily="18" charset="0"/>
              </a:rPr>
              <a:t> &amp; Maiden, 2012) and adapted to Polk County Public Schools </a:t>
            </a:r>
          </a:p>
          <a:p>
            <a:endParaRPr lang="en-US" dirty="0"/>
          </a:p>
        </p:txBody>
      </p:sp>
      <p:graphicFrame>
        <p:nvGraphicFramePr>
          <p:cNvPr id="5" name="Table 5">
            <a:extLst>
              <a:ext uri="{FF2B5EF4-FFF2-40B4-BE49-F238E27FC236}">
                <a16:creationId xmlns:a16="http://schemas.microsoft.com/office/drawing/2014/main" id="{7FEFAB19-2221-8D4B-4655-611E65156816}"/>
              </a:ext>
            </a:extLst>
          </p:cNvPr>
          <p:cNvGraphicFramePr>
            <a:graphicFrameLocks noGrp="1"/>
          </p:cNvGraphicFramePr>
          <p:nvPr>
            <p:extLst>
              <p:ext uri="{D42A27DB-BD31-4B8C-83A1-F6EECF244321}">
                <p14:modId xmlns:p14="http://schemas.microsoft.com/office/powerpoint/2010/main" val="894384259"/>
              </p:ext>
            </p:extLst>
          </p:nvPr>
        </p:nvGraphicFramePr>
        <p:xfrm>
          <a:off x="6603999" y="3690619"/>
          <a:ext cx="5069840" cy="2225040"/>
        </p:xfrm>
        <a:graphic>
          <a:graphicData uri="http://schemas.openxmlformats.org/drawingml/2006/table">
            <a:tbl>
              <a:tblPr firstRow="1" bandRow="1">
                <a:tableStyleId>{68D230F3-CF80-4859-8CE7-A43EE81993B5}</a:tableStyleId>
              </a:tblPr>
              <a:tblGrid>
                <a:gridCol w="5069840">
                  <a:extLst>
                    <a:ext uri="{9D8B030D-6E8A-4147-A177-3AD203B41FA5}">
                      <a16:colId xmlns:a16="http://schemas.microsoft.com/office/drawing/2014/main" val="3398510499"/>
                    </a:ext>
                  </a:extLst>
                </a:gridCol>
              </a:tblGrid>
              <a:tr h="370840">
                <a:tc>
                  <a:txBody>
                    <a:bodyPr/>
                    <a:lstStyle/>
                    <a:p>
                      <a:pPr algn="ctr"/>
                      <a:r>
                        <a:rPr lang="en-US" b="1" dirty="0">
                          <a:solidFill>
                            <a:schemeClr val="tx2"/>
                          </a:solidFill>
                        </a:rPr>
                        <a:t>Model adaptation to PCPS</a:t>
                      </a:r>
                    </a:p>
                  </a:txBody>
                  <a:tcPr/>
                </a:tc>
                <a:extLst>
                  <a:ext uri="{0D108BD9-81ED-4DB2-BD59-A6C34878D82A}">
                    <a16:rowId xmlns:a16="http://schemas.microsoft.com/office/drawing/2014/main" val="2520010948"/>
                  </a:ext>
                </a:extLst>
              </a:tr>
              <a:tr h="370840">
                <a:tc>
                  <a:txBody>
                    <a:bodyPr/>
                    <a:lstStyle/>
                    <a:p>
                      <a:r>
                        <a:rPr lang="en-US" b="0" dirty="0"/>
                        <a:t>Separation Costs</a:t>
                      </a:r>
                    </a:p>
                  </a:txBody>
                  <a:tcPr/>
                </a:tc>
                <a:extLst>
                  <a:ext uri="{0D108BD9-81ED-4DB2-BD59-A6C34878D82A}">
                    <a16:rowId xmlns:a16="http://schemas.microsoft.com/office/drawing/2014/main" val="939019096"/>
                  </a:ext>
                </a:extLst>
              </a:tr>
              <a:tr h="370840">
                <a:tc>
                  <a:txBody>
                    <a:bodyPr/>
                    <a:lstStyle/>
                    <a:p>
                      <a:r>
                        <a:rPr lang="en-US" b="0" dirty="0"/>
                        <a:t>Administrative Tasks Associated with Hiring </a:t>
                      </a:r>
                    </a:p>
                  </a:txBody>
                  <a:tcPr/>
                </a:tc>
                <a:extLst>
                  <a:ext uri="{0D108BD9-81ED-4DB2-BD59-A6C34878D82A}">
                    <a16:rowId xmlns:a16="http://schemas.microsoft.com/office/drawing/2014/main" val="3073921038"/>
                  </a:ext>
                </a:extLst>
              </a:tr>
              <a:tr h="370840">
                <a:tc>
                  <a:txBody>
                    <a:bodyPr/>
                    <a:lstStyle/>
                    <a:p>
                      <a:r>
                        <a:rPr lang="en-US" b="0" dirty="0"/>
                        <a:t>Recruitment and Retention</a:t>
                      </a:r>
                    </a:p>
                  </a:txBody>
                  <a:tcPr/>
                </a:tc>
                <a:extLst>
                  <a:ext uri="{0D108BD9-81ED-4DB2-BD59-A6C34878D82A}">
                    <a16:rowId xmlns:a16="http://schemas.microsoft.com/office/drawing/2014/main" val="1520675211"/>
                  </a:ext>
                </a:extLst>
              </a:tr>
              <a:tr h="370840">
                <a:tc>
                  <a:txBody>
                    <a:bodyPr/>
                    <a:lstStyle/>
                    <a:p>
                      <a:r>
                        <a:rPr lang="en-US" b="0" dirty="0"/>
                        <a:t>Training/Professional Development</a:t>
                      </a:r>
                    </a:p>
                  </a:txBody>
                  <a:tcPr/>
                </a:tc>
                <a:extLst>
                  <a:ext uri="{0D108BD9-81ED-4DB2-BD59-A6C34878D82A}">
                    <a16:rowId xmlns:a16="http://schemas.microsoft.com/office/drawing/2014/main" val="2630911919"/>
                  </a:ext>
                </a:extLst>
              </a:tr>
              <a:tr h="370840">
                <a:tc>
                  <a:txBody>
                    <a:bodyPr/>
                    <a:lstStyle/>
                    <a:p>
                      <a:r>
                        <a:rPr lang="en-US" b="0" dirty="0"/>
                        <a:t>Performance Productivity</a:t>
                      </a:r>
                    </a:p>
                  </a:txBody>
                  <a:tcPr/>
                </a:tc>
                <a:extLst>
                  <a:ext uri="{0D108BD9-81ED-4DB2-BD59-A6C34878D82A}">
                    <a16:rowId xmlns:a16="http://schemas.microsoft.com/office/drawing/2014/main" val="2342034852"/>
                  </a:ext>
                </a:extLst>
              </a:tr>
            </a:tbl>
          </a:graphicData>
        </a:graphic>
      </p:graphicFrame>
      <p:graphicFrame>
        <p:nvGraphicFramePr>
          <p:cNvPr id="6" name="Table 5">
            <a:extLst>
              <a:ext uri="{FF2B5EF4-FFF2-40B4-BE49-F238E27FC236}">
                <a16:creationId xmlns:a16="http://schemas.microsoft.com/office/drawing/2014/main" id="{395D8DA1-9CAF-3969-0E76-935743AB44D2}"/>
              </a:ext>
            </a:extLst>
          </p:cNvPr>
          <p:cNvGraphicFramePr>
            <a:graphicFrameLocks noGrp="1"/>
          </p:cNvGraphicFramePr>
          <p:nvPr>
            <p:extLst>
              <p:ext uri="{D42A27DB-BD31-4B8C-83A1-F6EECF244321}">
                <p14:modId xmlns:p14="http://schemas.microsoft.com/office/powerpoint/2010/main" val="2983625519"/>
              </p:ext>
            </p:extLst>
          </p:nvPr>
        </p:nvGraphicFramePr>
        <p:xfrm>
          <a:off x="518162" y="3690619"/>
          <a:ext cx="5069840" cy="1854200"/>
        </p:xfrm>
        <a:graphic>
          <a:graphicData uri="http://schemas.openxmlformats.org/drawingml/2006/table">
            <a:tbl>
              <a:tblPr firstRow="1" bandRow="1">
                <a:tableStyleId>{9D7B26C5-4107-4FEC-AEDC-1716B250A1EF}</a:tableStyleId>
              </a:tblPr>
              <a:tblGrid>
                <a:gridCol w="5069840">
                  <a:extLst>
                    <a:ext uri="{9D8B030D-6E8A-4147-A177-3AD203B41FA5}">
                      <a16:colId xmlns:a16="http://schemas.microsoft.com/office/drawing/2014/main" val="3398510499"/>
                    </a:ext>
                  </a:extLst>
                </a:gridCol>
              </a:tblGrid>
              <a:tr h="370840">
                <a:tc>
                  <a:txBody>
                    <a:bodyPr/>
                    <a:lstStyle/>
                    <a:p>
                      <a:pPr algn="ctr"/>
                      <a:r>
                        <a:rPr lang="en-US" b="1" dirty="0">
                          <a:solidFill>
                            <a:schemeClr val="tx1"/>
                          </a:solidFill>
                        </a:rPr>
                        <a:t>TTCM Model</a:t>
                      </a:r>
                    </a:p>
                  </a:txBody>
                  <a:tcPr/>
                </a:tc>
                <a:extLst>
                  <a:ext uri="{0D108BD9-81ED-4DB2-BD59-A6C34878D82A}">
                    <a16:rowId xmlns:a16="http://schemas.microsoft.com/office/drawing/2014/main" val="2520010948"/>
                  </a:ext>
                </a:extLst>
              </a:tr>
              <a:tr h="370840">
                <a:tc>
                  <a:txBody>
                    <a:bodyPr/>
                    <a:lstStyle/>
                    <a:p>
                      <a:r>
                        <a:rPr lang="en-US" b="0" dirty="0"/>
                        <a:t>Separation Costs</a:t>
                      </a:r>
                    </a:p>
                  </a:txBody>
                  <a:tcPr/>
                </a:tc>
                <a:extLst>
                  <a:ext uri="{0D108BD9-81ED-4DB2-BD59-A6C34878D82A}">
                    <a16:rowId xmlns:a16="http://schemas.microsoft.com/office/drawing/2014/main" val="939019096"/>
                  </a:ext>
                </a:extLst>
              </a:tr>
              <a:tr h="370840">
                <a:tc>
                  <a:txBody>
                    <a:bodyPr/>
                    <a:lstStyle/>
                    <a:p>
                      <a:r>
                        <a:rPr lang="en-US" b="0" dirty="0"/>
                        <a:t>Hiring Costs</a:t>
                      </a:r>
                    </a:p>
                  </a:txBody>
                  <a:tcPr/>
                </a:tc>
                <a:extLst>
                  <a:ext uri="{0D108BD9-81ED-4DB2-BD59-A6C34878D82A}">
                    <a16:rowId xmlns:a16="http://schemas.microsoft.com/office/drawing/2014/main" val="3073921038"/>
                  </a:ext>
                </a:extLst>
              </a:tr>
              <a:tr h="370840">
                <a:tc>
                  <a:txBody>
                    <a:bodyPr/>
                    <a:lstStyle/>
                    <a:p>
                      <a:r>
                        <a:rPr lang="en-US" b="0" dirty="0"/>
                        <a:t>Training/Professional Development</a:t>
                      </a:r>
                    </a:p>
                  </a:txBody>
                  <a:tcPr/>
                </a:tc>
                <a:extLst>
                  <a:ext uri="{0D108BD9-81ED-4DB2-BD59-A6C34878D82A}">
                    <a16:rowId xmlns:a16="http://schemas.microsoft.com/office/drawing/2014/main" val="2630911919"/>
                  </a:ext>
                </a:extLst>
              </a:tr>
              <a:tr h="370840">
                <a:tc>
                  <a:txBody>
                    <a:bodyPr/>
                    <a:lstStyle/>
                    <a:p>
                      <a:r>
                        <a:rPr lang="en-US" b="0" dirty="0"/>
                        <a:t>Performance Productivity</a:t>
                      </a:r>
                    </a:p>
                  </a:txBody>
                  <a:tcPr/>
                </a:tc>
                <a:extLst>
                  <a:ext uri="{0D108BD9-81ED-4DB2-BD59-A6C34878D82A}">
                    <a16:rowId xmlns:a16="http://schemas.microsoft.com/office/drawing/2014/main" val="2342034852"/>
                  </a:ext>
                </a:extLst>
              </a:tr>
            </a:tbl>
          </a:graphicData>
        </a:graphic>
      </p:graphicFrame>
      <p:cxnSp>
        <p:nvCxnSpPr>
          <p:cNvPr id="9" name="Straight Connector 8">
            <a:extLst>
              <a:ext uri="{FF2B5EF4-FFF2-40B4-BE49-F238E27FC236}">
                <a16:creationId xmlns:a16="http://schemas.microsoft.com/office/drawing/2014/main" id="{D4DD82CC-8866-16E7-5658-04EEBA5744CA}"/>
              </a:ext>
            </a:extLst>
          </p:cNvPr>
          <p:cNvCxnSpPr>
            <a:cxnSpLocks/>
          </p:cNvCxnSpPr>
          <p:nvPr/>
        </p:nvCxnSpPr>
        <p:spPr>
          <a:xfrm>
            <a:off x="5699760" y="4617719"/>
            <a:ext cx="792481"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10" name="Straight Connector 9">
            <a:extLst>
              <a:ext uri="{FF2B5EF4-FFF2-40B4-BE49-F238E27FC236}">
                <a16:creationId xmlns:a16="http://schemas.microsoft.com/office/drawing/2014/main" id="{3A60BFE4-18C0-4100-E291-48943DB05B8B}"/>
              </a:ext>
            </a:extLst>
          </p:cNvPr>
          <p:cNvCxnSpPr>
            <a:cxnSpLocks/>
          </p:cNvCxnSpPr>
          <p:nvPr/>
        </p:nvCxnSpPr>
        <p:spPr>
          <a:xfrm>
            <a:off x="5699415" y="4617719"/>
            <a:ext cx="792481" cy="294466"/>
          </a:xfrm>
          <a:prstGeom prst="line">
            <a:avLst/>
          </a:prstGeom>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3855986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206ECCF4-5222-14DD-3D8A-5810FCE34949}"/>
              </a:ext>
            </a:extLst>
          </p:cNvPr>
          <p:cNvGraphicFramePr/>
          <p:nvPr>
            <p:extLst>
              <p:ext uri="{D42A27DB-BD31-4B8C-83A1-F6EECF244321}">
                <p14:modId xmlns:p14="http://schemas.microsoft.com/office/powerpoint/2010/main" val="746181303"/>
              </p:ext>
            </p:extLst>
          </p:nvPr>
        </p:nvGraphicFramePr>
        <p:xfrm>
          <a:off x="655320" y="1305735"/>
          <a:ext cx="9235440" cy="21232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Content Placeholder 1">
            <a:extLst>
              <a:ext uri="{FF2B5EF4-FFF2-40B4-BE49-F238E27FC236}">
                <a16:creationId xmlns:a16="http://schemas.microsoft.com/office/drawing/2014/main" id="{90F5D9E7-8673-6FFE-7BB2-11DD23006906}"/>
              </a:ext>
            </a:extLst>
          </p:cNvPr>
          <p:cNvGraphicFramePr>
            <a:graphicFrameLocks noGrp="1"/>
          </p:cNvGraphicFramePr>
          <p:nvPr>
            <p:ph idx="1"/>
            <p:extLst>
              <p:ext uri="{D42A27DB-BD31-4B8C-83A1-F6EECF244321}">
                <p14:modId xmlns:p14="http://schemas.microsoft.com/office/powerpoint/2010/main" val="1993226633"/>
              </p:ext>
            </p:extLst>
          </p:nvPr>
        </p:nvGraphicFramePr>
        <p:xfrm>
          <a:off x="517525" y="2114550"/>
          <a:ext cx="11156950" cy="367665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603579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u="sng" dirty="0">
                <a:solidFill>
                  <a:schemeClr val="tx2"/>
                </a:solidFill>
                <a:latin typeface="Rastanty Cortez" panose="02000506000000020003" pitchFamily="2" charset="0"/>
              </a:rPr>
              <a:t>Program Effect</a:t>
            </a:r>
          </a:p>
        </p:txBody>
      </p:sp>
      <p:sp>
        <p:nvSpPr>
          <p:cNvPr id="9" name="Text Placeholder 8">
            <a:extLst>
              <a:ext uri="{FF2B5EF4-FFF2-40B4-BE49-F238E27FC236}">
                <a16:creationId xmlns:a16="http://schemas.microsoft.com/office/drawing/2014/main" id="{2883AECF-5A90-DDE5-4744-2826D2F97DC8}"/>
              </a:ext>
            </a:extLst>
          </p:cNvPr>
          <p:cNvSpPr>
            <a:spLocks noGrp="1"/>
          </p:cNvSpPr>
          <p:nvPr>
            <p:ph type="body" sz="half" idx="2"/>
          </p:nvPr>
        </p:nvSpPr>
        <p:spPr/>
        <p:txBody>
          <a:bodyPr>
            <a:normAutofit/>
          </a:bodyPr>
          <a:lstStyle/>
          <a:p>
            <a:pPr marL="285750" indent="-285750">
              <a:buFont typeface="Arial" panose="020B0604020202020204" pitchFamily="34" charset="0"/>
              <a:buChar char="•"/>
            </a:pPr>
            <a:r>
              <a:rPr lang="en-AU" sz="1800" dirty="0">
                <a:effectLst/>
                <a:latin typeface="Trebuchet MS" panose="020B0603020202020204" pitchFamily="34" charset="0"/>
                <a:ea typeface="Times New Roman" panose="02020603050405020304" pitchFamily="18" charset="0"/>
                <a:cs typeface="Times New Roman" panose="02020603050405020304" pitchFamily="18" charset="0"/>
              </a:rPr>
              <a:t>The effect in TEA schools ranged from -53.95% to 66.67%, with an </a:t>
            </a:r>
            <a:r>
              <a:rPr lang="en-AU" sz="1800" i="1" dirty="0">
                <a:effectLst/>
                <a:latin typeface="Trebuchet MS" panose="020B0603020202020204" pitchFamily="34" charset="0"/>
                <a:ea typeface="Times New Roman" panose="02020603050405020304" pitchFamily="18" charset="0"/>
                <a:cs typeface="Times New Roman" panose="02020603050405020304" pitchFamily="18" charset="0"/>
              </a:rPr>
              <a:t>average of </a:t>
            </a:r>
            <a:r>
              <a:rPr lang="en-AU" sz="1800" i="1" dirty="0">
                <a:solidFill>
                  <a:schemeClr val="tx2"/>
                </a:solidFill>
                <a:effectLst>
                  <a:outerShdw blurRad="38100" dist="38100" dir="2700000" algn="tl">
                    <a:srgbClr val="000000">
                      <a:alpha val="43137"/>
                    </a:srgbClr>
                  </a:outerShdw>
                </a:effectLst>
                <a:latin typeface="Trebuchet MS" panose="020B0603020202020204" pitchFamily="34" charset="0"/>
                <a:ea typeface="Times New Roman" panose="02020603050405020304" pitchFamily="18" charset="0"/>
                <a:cs typeface="Times New Roman" panose="02020603050405020304" pitchFamily="18" charset="0"/>
              </a:rPr>
              <a:t>3.06%</a:t>
            </a:r>
            <a:r>
              <a:rPr lang="en-AU" sz="1800" i="1" dirty="0">
                <a:effectLst/>
                <a:latin typeface="Trebuchet MS" panose="020B0603020202020204" pitchFamily="34" charset="0"/>
                <a:ea typeface="Times New Roman" panose="02020603050405020304" pitchFamily="18" charset="0"/>
                <a:cs typeface="Times New Roman" panose="02020603050405020304" pitchFamily="18" charset="0"/>
              </a:rPr>
              <a:t>.</a:t>
            </a:r>
            <a:r>
              <a:rPr lang="en-AU" sz="1800" dirty="0">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dirty="0"/>
          </a:p>
        </p:txBody>
      </p:sp>
      <p:sp>
        <p:nvSpPr>
          <p:cNvPr id="10" name="Rectangle 2">
            <a:extLst>
              <a:ext uri="{FF2B5EF4-FFF2-40B4-BE49-F238E27FC236}">
                <a16:creationId xmlns:a16="http://schemas.microsoft.com/office/drawing/2014/main" id="{B79E4A7F-4F40-CC3F-CDD8-1E39EB24439E}"/>
              </a:ext>
            </a:extLst>
          </p:cNvPr>
          <p:cNvSpPr>
            <a:spLocks noChangeArrowheads="1"/>
          </p:cNvSpPr>
          <p:nvPr/>
        </p:nvSpPr>
        <p:spPr bwMode="auto">
          <a:xfrm>
            <a:off x="4165600" y="113184"/>
            <a:ext cx="802640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AU" altLang="en-US" sz="900" b="1" i="1" u="none" strike="noStrike" cap="none" normalizeH="0" baseline="0">
                <a:ln>
                  <a:noFill/>
                </a:ln>
                <a:solidFill>
                  <a:srgbClr val="002855"/>
                </a:solidFill>
                <a:effectLst/>
                <a:latin typeface="Trebuchet MS" panose="020B0603020202020204" pitchFamily="34" charset="0"/>
                <a:ea typeface="Times New Roman" panose="02020603050405020304" pitchFamily="18" charset="0"/>
                <a:cs typeface="Times New Roman" panose="02020603050405020304" pitchFamily="18" charset="0"/>
              </a:rPr>
              <a:t>How Much Have Retention Rates Changed in Each TEA School?</a:t>
            </a:r>
            <a:endParaRPr kumimoji="0" lang="en-AU" altLang="en-US" sz="1800" b="0" i="0" u="none" strike="noStrike" cap="none" normalizeH="0" baseline="0">
              <a:ln>
                <a:noFill/>
              </a:ln>
              <a:solidFill>
                <a:schemeClr val="tx1"/>
              </a:solidFill>
              <a:effectLst/>
              <a:latin typeface="Arial" panose="020B0604020202020204" pitchFamily="34" charset="0"/>
            </a:endParaRPr>
          </a:p>
        </p:txBody>
      </p:sp>
      <p:sp>
        <p:nvSpPr>
          <p:cNvPr id="12" name="Rectangle 3">
            <a:extLst>
              <a:ext uri="{FF2B5EF4-FFF2-40B4-BE49-F238E27FC236}">
                <a16:creationId xmlns:a16="http://schemas.microsoft.com/office/drawing/2014/main" id="{9D8A6864-F42D-184D-8A2C-2C3400CCF37B}"/>
              </a:ext>
            </a:extLst>
          </p:cNvPr>
          <p:cNvSpPr>
            <a:spLocks noChangeArrowheads="1"/>
          </p:cNvSpPr>
          <p:nvPr/>
        </p:nvSpPr>
        <p:spPr bwMode="auto">
          <a:xfrm>
            <a:off x="4165600" y="-86871"/>
            <a:ext cx="8026400"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AU" altLang="en-US" sz="900" b="1" i="1" u="none" strike="noStrike" cap="none" normalizeH="0" baseline="0" dirty="0">
                <a:ln>
                  <a:noFill/>
                </a:ln>
                <a:solidFill>
                  <a:srgbClr val="002855"/>
                </a:solidFill>
                <a:effectLst/>
                <a:latin typeface="Trebuchet MS" panose="020B0603020202020204" pitchFamily="34" charset="0"/>
                <a:ea typeface="Times New Roman" panose="02020603050405020304" pitchFamily="18" charset="0"/>
                <a:cs typeface="Times New Roman" panose="02020603050405020304" pitchFamily="18" charset="0"/>
              </a:rPr>
              <a:t> % Of Difference From 19/20 To 21/22</a:t>
            </a:r>
            <a:r>
              <a:rPr kumimoji="0" lang="en-US" altLang="en-US" sz="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3" name="Picture 12">
            <a:extLst>
              <a:ext uri="{FF2B5EF4-FFF2-40B4-BE49-F238E27FC236}">
                <a16:creationId xmlns:a16="http://schemas.microsoft.com/office/drawing/2014/main" id="{9DD4A0AB-901C-43DD-27B1-C0126174068E}"/>
              </a:ext>
            </a:extLst>
          </p:cNvPr>
          <p:cNvPicPr>
            <a:picLocks noChangeAspect="1"/>
          </p:cNvPicPr>
          <p:nvPr/>
        </p:nvPicPr>
        <p:blipFill>
          <a:blip r:embed="rId2"/>
          <a:stretch>
            <a:fillRect/>
          </a:stretch>
        </p:blipFill>
        <p:spPr>
          <a:xfrm>
            <a:off x="5821447" y="544071"/>
            <a:ext cx="5425910" cy="5974598"/>
          </a:xfrm>
          <a:prstGeom prst="rect">
            <a:avLst/>
          </a:prstGeom>
        </p:spPr>
      </p:pic>
    </p:spTree>
    <p:extLst>
      <p:ext uri="{BB962C8B-B14F-4D97-AF65-F5344CB8AC3E}">
        <p14:creationId xmlns:p14="http://schemas.microsoft.com/office/powerpoint/2010/main" val="2991516123"/>
      </p:ext>
    </p:extLst>
  </p:cSld>
  <p:clrMapOvr>
    <a:masterClrMapping/>
  </p:clrMapOvr>
</p:sld>
</file>

<file path=ppt/theme/theme1.xml><?xml version="1.0" encoding="utf-8"?>
<a:theme xmlns:a="http://schemas.openxmlformats.org/drawingml/2006/main" name="PCPSTheme1">
  <a:themeElements>
    <a:clrScheme name="Custom 1">
      <a:dk1>
        <a:sysClr val="windowText" lastClr="000000"/>
      </a:dk1>
      <a:lt1>
        <a:sysClr val="window" lastClr="FFFFFF"/>
      </a:lt1>
      <a:dk2>
        <a:srgbClr val="344068"/>
      </a:dk2>
      <a:lt2>
        <a:srgbClr val="D9E0E6"/>
      </a:lt2>
      <a:accent1>
        <a:srgbClr val="1CADE4"/>
      </a:accent1>
      <a:accent2>
        <a:srgbClr val="A6EAED"/>
      </a:accent2>
      <a:accent3>
        <a:srgbClr val="62A39F"/>
      </a:accent3>
      <a:accent4>
        <a:srgbClr val="79DFE4"/>
      </a:accent4>
      <a:accent5>
        <a:srgbClr val="3E8853"/>
      </a:accent5>
      <a:accent6>
        <a:srgbClr val="62A39F"/>
      </a:accent6>
      <a:hlink>
        <a:srgbClr val="6EAC1C"/>
      </a:hlink>
      <a:folHlink>
        <a:srgbClr val="B26B02"/>
      </a:folHlink>
    </a:clrScheme>
    <a:fontScheme name="Custom 1">
      <a:majorFont>
        <a:latin typeface="Trebuchet MS"/>
        <a:ea typeface=""/>
        <a:cs typeface=""/>
      </a:majorFont>
      <a:minorFont>
        <a:latin typeface="Trebuchet MS"/>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CPSTheme1" id="{8A6F71C5-3DC8-4749-B08B-F422E0A235AA}" vid="{AA112932-9F0F-4616-B04C-CD18E5AE62F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48001ca-7a20-4695-8527-16a2668db41d" xsi:nil="true"/>
    <lcf76f155ced4ddcb4097134ff3c332f xmlns="e86d948f-9246-432c-b23f-bcbb7e7d1083">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893EF7079768E4F9B3D89F6DEA9DA5C" ma:contentTypeVersion="8" ma:contentTypeDescription="Create a new document." ma:contentTypeScope="" ma:versionID="b76fc6b9555d2dd29691071f7ad006e1">
  <xsd:schema xmlns:xsd="http://www.w3.org/2001/XMLSchema" xmlns:xs="http://www.w3.org/2001/XMLSchema" xmlns:p="http://schemas.microsoft.com/office/2006/metadata/properties" xmlns:ns2="e86d948f-9246-432c-b23f-bcbb7e7d1083" xmlns:ns3="748001ca-7a20-4695-8527-16a2668db41d" targetNamespace="http://schemas.microsoft.com/office/2006/metadata/properties" ma:root="true" ma:fieldsID="3be0f40277a2366927cbab3665ee2399" ns2:_="" ns3:_="">
    <xsd:import namespace="e86d948f-9246-432c-b23f-bcbb7e7d1083"/>
    <xsd:import namespace="748001ca-7a20-4695-8527-16a2668db41d"/>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6d948f-9246-432c-b23f-bcbb7e7d10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69f7937-adbf-44eb-a51f-f1245bde6772"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8001ca-7a20-4695-8527-16a2668db41d"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e90a9a7f-f6ca-4904-a23d-ad2d60a02fc1}" ma:internalName="TaxCatchAll" ma:showField="CatchAllData" ma:web="748001ca-7a20-4695-8527-16a2668db41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F281DE6-4885-4825-AF7E-49B18AE2CE80}">
  <ds:schemaRefs>
    <ds:schemaRef ds:uri="http://schemas.microsoft.com/office/2006/metadata/properties"/>
    <ds:schemaRef ds:uri="http://schemas.microsoft.com/office/infopath/2007/PartnerControls"/>
    <ds:schemaRef ds:uri="748001ca-7a20-4695-8527-16a2668db41d"/>
    <ds:schemaRef ds:uri="e86d948f-9246-432c-b23f-bcbb7e7d1083"/>
  </ds:schemaRefs>
</ds:datastoreItem>
</file>

<file path=customXml/itemProps2.xml><?xml version="1.0" encoding="utf-8"?>
<ds:datastoreItem xmlns:ds="http://schemas.openxmlformats.org/officeDocument/2006/customXml" ds:itemID="{C4B3D1C9-079A-47A4-94E2-0069BD9882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6d948f-9246-432c-b23f-bcbb7e7d1083"/>
    <ds:schemaRef ds:uri="748001ca-7a20-4695-8527-16a2668db4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A0AF7ED-434F-441D-89F2-BB5B4B5E12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PCPSTheme1</Template>
  <TotalTime>2186</TotalTime>
  <Words>904</Words>
  <Application>Microsoft Office PowerPoint</Application>
  <PresentationFormat>Widescreen</PresentationFormat>
  <Paragraphs>104</Paragraphs>
  <Slides>15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Rastanty Cortez</vt:lpstr>
      <vt:lpstr>Trebuchet MS</vt:lpstr>
      <vt:lpstr>PCPSTheme1</vt:lpstr>
      <vt:lpstr>Teacher Engagement Ambassador Program (TEA)</vt:lpstr>
      <vt:lpstr>TEA Program Overview</vt:lpstr>
      <vt:lpstr>Why the TEA Program?</vt:lpstr>
      <vt:lpstr>Evaluation model: data levels and objectives</vt:lpstr>
      <vt:lpstr>ROI Calculation</vt:lpstr>
      <vt:lpstr>Program Benefits</vt:lpstr>
      <vt:lpstr>PowerPoint Presentation</vt:lpstr>
      <vt:lpstr>PowerPoint Presentation</vt:lpstr>
      <vt:lpstr>Program Effect</vt:lpstr>
      <vt:lpstr>PowerPoint Presentation</vt:lpstr>
      <vt:lpstr>Monetary Value</vt:lpstr>
      <vt:lpstr>Program Investment</vt:lpstr>
      <vt:lpstr>Estimated Program’s ROI</vt:lpstr>
      <vt:lpstr>Intangible Benefits</vt:lpstr>
      <vt:lpstr>Areas for Improvement and Next Steps</vt:lpstr>
    </vt:vector>
  </TitlesOfParts>
  <Company>PCSB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Charter Contracts</dc:title>
  <dc:creator>Brady, Melissa</dc:creator>
  <cp:lastModifiedBy>KaMi Ojeda</cp:lastModifiedBy>
  <cp:revision>60</cp:revision>
  <cp:lastPrinted>2018-04-24T14:12:45Z</cp:lastPrinted>
  <dcterms:created xsi:type="dcterms:W3CDTF">2018-04-23T18:48:11Z</dcterms:created>
  <dcterms:modified xsi:type="dcterms:W3CDTF">2023-06-21T18:36:11Z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0x010100D893EF7079768E4F9B3D89F6DEA9DA5C</vt:lpwstr>
  </property>
  <property fmtid="{D5CDD505-2E9C-101B-9397-08002B2CF9AE}" pid="3" name="MediaServiceImageTags">
    <vt:lpwstr/>
  </property>
</Properties>
</file>