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810" autoAdjust="0"/>
  </p:normalViewPr>
  <p:slideViewPr>
    <p:cSldViewPr snapToGrid="0">
      <p:cViewPr varScale="1">
        <p:scale>
          <a:sx n="103" d="100"/>
          <a:sy n="103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F81ADE-7E33-4B20-B826-224572C44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CA621-1CCF-49BE-A67D-DA5EEE8DE2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5D3F-6F52-42A4-A74D-E7B3E78B4C5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4F98F-D069-4E69-94DF-82D58E7C5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572EE-1944-4361-8BC9-0337F5238C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32977-26D6-417F-8CFF-419DD4FE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1F85-E9DE-4D3B-86EA-514C6161815C}" type="datetimeFigureOut">
              <a:rPr lang="en-US" noProof="0" smtClean="0"/>
              <a:t>1/31/2022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23733-E788-4C1A-9E57-072807F5CF3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58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23733-E788-4C1A-9E57-072807F5CF38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486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CC0603-A0B2-47A7-B669-9D10678F4B3E}"/>
              </a:ext>
            </a:extLst>
          </p:cNvPr>
          <p:cNvSpPr/>
          <p:nvPr userDrawn="1"/>
        </p:nvSpPr>
        <p:spPr>
          <a:xfrm rot="-120000">
            <a:off x="3110198" y="326841"/>
            <a:ext cx="5971605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B6758532-AA60-4461-BFFE-E92B931316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350439" y="577829"/>
            <a:ext cx="5491122" cy="3367314"/>
          </a:xfrm>
          <a:solidFill>
            <a:schemeClr val="bg1">
              <a:lumMod val="9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8181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50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3697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5B3FC0-5FC5-4657-A754-CB197F425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39677"/>
            <a:ext cx="4754880" cy="393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34ABFD-CAA6-4609-B468-2767FC1A7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39677"/>
            <a:ext cx="4754880" cy="393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03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21F68E3-A802-4348-AB15-D358FFA8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79101"/>
            <a:ext cx="4754880" cy="4202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41101A3-BBDE-427F-8748-F2576A8F3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686639"/>
            <a:ext cx="4754880" cy="35030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DF93EC3-1FB8-4688-9B1D-C269AE186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320" y="2179101"/>
            <a:ext cx="4754880" cy="4202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22355F-3844-4737-8F9F-DA8C97AB4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320" y="2686639"/>
            <a:ext cx="4754880" cy="35030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22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51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267871-9EF6-422A-8684-2ED893FA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5582" y="2117517"/>
            <a:ext cx="9240837" cy="262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128016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8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9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B7F4-24BD-4B7C-B32A-9DE56FE504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3850" y="322263"/>
            <a:ext cx="7046913" cy="4089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628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341E16-2BE7-40FB-ADC2-5F1FB77D1A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" y="322263"/>
            <a:ext cx="7047179" cy="4076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10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612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3419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9" y="763524"/>
            <a:ext cx="2395346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05324" y="2876399"/>
            <a:ext cx="3790725" cy="36576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8048" y="4352925"/>
            <a:ext cx="4009951" cy="218107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05325" y="324001"/>
            <a:ext cx="3790724" cy="238248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858047" y="322236"/>
            <a:ext cx="1842975" cy="387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63023" y="2011629"/>
            <a:ext cx="2004976" cy="218107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63023" y="322235"/>
            <a:ext cx="2004976" cy="152292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939" y="2038350"/>
            <a:ext cx="2395346" cy="2314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A62AEF8-4405-4C83-889E-78E02B60A1DE}"/>
              </a:ext>
            </a:extLst>
          </p:cNvPr>
          <p:cNvSpPr/>
          <p:nvPr userDrawn="1"/>
        </p:nvSpPr>
        <p:spPr>
          <a:xfrm>
            <a:off x="324000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644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 grid,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74362D-2541-4845-8B18-5575F32DE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2314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66ECA1-E6CB-48D9-9C73-670E76769095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08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grid,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8EF97D5-E670-4C93-BE21-3CC04C9A61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CB0D58C8-E0CA-4E24-8BD3-4DE5A5188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41529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381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 grid,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730057-2391-40AA-B4DE-7BC5184EF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3F503261-0B5D-450A-92E9-CDC3085D6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41529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185FE45-B49D-4D89-B480-FE10CF07C0A9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02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orizontal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64054208-5EC8-467F-896A-6CA833E33E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77223" y="322236"/>
            <a:ext cx="2390776" cy="2067241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3379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763524"/>
            <a:ext cx="2852537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2236"/>
            <a:ext cx="2400339" cy="36576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1976" y="2555331"/>
            <a:ext cx="3686023" cy="397866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1837"/>
            <a:ext cx="2390776" cy="238860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8191614" y="322236"/>
            <a:ext cx="1123609" cy="207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1"/>
            <a:ext cx="2852538" cy="1390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A6D799A8-F8AE-4D22-A44F-D6CFD52DD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76674" y="4141837"/>
            <a:ext cx="2481115" cy="238860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58AC619E-9D4A-4B4C-A6AB-FDA8EFF089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4000" y="4141837"/>
            <a:ext cx="2490674" cy="238860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23E386A-C1FC-4E28-BC1F-A4A15088C810}"/>
              </a:ext>
            </a:extLst>
          </p:cNvPr>
          <p:cNvSpPr/>
          <p:nvPr userDrawn="1"/>
        </p:nvSpPr>
        <p:spPr>
          <a:xfrm>
            <a:off x="3946769" y="324002"/>
            <a:ext cx="1511037" cy="3657599"/>
          </a:xfrm>
          <a:custGeom>
            <a:avLst/>
            <a:gdLst>
              <a:gd name="connsiteX0" fmla="*/ 1509853 w 1511037"/>
              <a:gd name="connsiteY0" fmla="*/ 3047273 h 3657599"/>
              <a:gd name="connsiteX1" fmla="*/ 1511022 w 1511037"/>
              <a:gd name="connsiteY1" fmla="*/ 3047334 h 3657599"/>
              <a:gd name="connsiteX2" fmla="*/ 1511022 w 1511037"/>
              <a:gd name="connsiteY2" fmla="*/ 3148953 h 3657599"/>
              <a:gd name="connsiteX3" fmla="*/ 1510946 w 1511037"/>
              <a:gd name="connsiteY3" fmla="*/ 3149753 h 3657599"/>
              <a:gd name="connsiteX4" fmla="*/ 1509559 w 1511037"/>
              <a:gd name="connsiteY4" fmla="*/ 3164370 h 3657599"/>
              <a:gd name="connsiteX5" fmla="*/ 1508524 w 1511037"/>
              <a:gd name="connsiteY5" fmla="*/ 3164476 h 3657599"/>
              <a:gd name="connsiteX6" fmla="*/ 1207080 w 1511037"/>
              <a:gd name="connsiteY6" fmla="*/ 3655220 h 3657599"/>
              <a:gd name="connsiteX7" fmla="*/ 1203192 w 1511037"/>
              <a:gd name="connsiteY7" fmla="*/ 3657599 h 3657599"/>
              <a:gd name="connsiteX8" fmla="*/ 930434 w 1511037"/>
              <a:gd name="connsiteY8" fmla="*/ 3657599 h 3657599"/>
              <a:gd name="connsiteX9" fmla="*/ 987829 w 1511037"/>
              <a:gd name="connsiteY9" fmla="*/ 3641703 h 3657599"/>
              <a:gd name="connsiteX10" fmla="*/ 1390006 w 1511037"/>
              <a:gd name="connsiteY10" fmla="*/ 3176530 h 3657599"/>
              <a:gd name="connsiteX11" fmla="*/ 925183 w 1511037"/>
              <a:gd name="connsiteY11" fmla="*/ 3576054 h 3657599"/>
              <a:gd name="connsiteX12" fmla="*/ 901347 w 1511037"/>
              <a:gd name="connsiteY12" fmla="*/ 3657599 h 3657599"/>
              <a:gd name="connsiteX13" fmla="*/ 785426 w 1511037"/>
              <a:gd name="connsiteY13" fmla="*/ 3657599 h 3657599"/>
              <a:gd name="connsiteX14" fmla="*/ 809443 w 1511037"/>
              <a:gd name="connsiteY14" fmla="*/ 3560654 h 3657599"/>
              <a:gd name="connsiteX15" fmla="*/ 1405098 w 1511037"/>
              <a:gd name="connsiteY15" fmla="*/ 3056183 h 3657599"/>
              <a:gd name="connsiteX16" fmla="*/ 1405155 w 1511037"/>
              <a:gd name="connsiteY16" fmla="*/ 3055727 h 3657599"/>
              <a:gd name="connsiteX17" fmla="*/ 1411173 w 1511037"/>
              <a:gd name="connsiteY17" fmla="*/ 3055242 h 3657599"/>
              <a:gd name="connsiteX18" fmla="*/ 1494548 w 1511037"/>
              <a:gd name="connsiteY18" fmla="*/ 3048509 h 3657599"/>
              <a:gd name="connsiteX19" fmla="*/ 1509853 w 1511037"/>
              <a:gd name="connsiteY19" fmla="*/ 3047273 h 3657599"/>
              <a:gd name="connsiteX20" fmla="*/ 10646 w 1511037"/>
              <a:gd name="connsiteY20" fmla="*/ 3047273 h 3657599"/>
              <a:gd name="connsiteX21" fmla="*/ 25836 w 1511037"/>
              <a:gd name="connsiteY21" fmla="*/ 3048509 h 3657599"/>
              <a:gd name="connsiteX22" fmla="*/ 108539 w 1511037"/>
              <a:gd name="connsiteY22" fmla="*/ 3055239 h 3657599"/>
              <a:gd name="connsiteX23" fmla="*/ 114522 w 1511037"/>
              <a:gd name="connsiteY23" fmla="*/ 3055726 h 3657599"/>
              <a:gd name="connsiteX24" fmla="*/ 114579 w 1511037"/>
              <a:gd name="connsiteY24" fmla="*/ 3056182 h 3657599"/>
              <a:gd name="connsiteX25" fmla="*/ 705556 w 1511037"/>
              <a:gd name="connsiteY25" fmla="*/ 3560653 h 3657599"/>
              <a:gd name="connsiteX26" fmla="*/ 729384 w 1511037"/>
              <a:gd name="connsiteY26" fmla="*/ 3657599 h 3657599"/>
              <a:gd name="connsiteX27" fmla="*/ 614373 w 1511037"/>
              <a:gd name="connsiteY27" fmla="*/ 3657599 h 3657599"/>
              <a:gd name="connsiteX28" fmla="*/ 590724 w 1511037"/>
              <a:gd name="connsiteY28" fmla="*/ 3576054 h 3657599"/>
              <a:gd name="connsiteX29" fmla="*/ 129552 w 1511037"/>
              <a:gd name="connsiteY29" fmla="*/ 3176530 h 3657599"/>
              <a:gd name="connsiteX30" fmla="*/ 528569 w 1511037"/>
              <a:gd name="connsiteY30" fmla="*/ 3641703 h 3657599"/>
              <a:gd name="connsiteX31" fmla="*/ 585515 w 1511037"/>
              <a:gd name="connsiteY31" fmla="*/ 3657599 h 3657599"/>
              <a:gd name="connsiteX32" fmla="*/ 314899 w 1511037"/>
              <a:gd name="connsiteY32" fmla="*/ 3657599 h 3657599"/>
              <a:gd name="connsiteX33" fmla="*/ 311042 w 1511037"/>
              <a:gd name="connsiteY33" fmla="*/ 3655220 h 3657599"/>
              <a:gd name="connsiteX34" fmla="*/ 11965 w 1511037"/>
              <a:gd name="connsiteY34" fmla="*/ 3164475 h 3657599"/>
              <a:gd name="connsiteX35" fmla="*/ 10938 w 1511037"/>
              <a:gd name="connsiteY35" fmla="*/ 3164370 h 3657599"/>
              <a:gd name="connsiteX36" fmla="*/ 9561 w 1511037"/>
              <a:gd name="connsiteY36" fmla="*/ 3149749 h 3657599"/>
              <a:gd name="connsiteX37" fmla="*/ 1455 w 1511037"/>
              <a:gd name="connsiteY37" fmla="*/ 3063715 h 3657599"/>
              <a:gd name="connsiteX38" fmla="*/ 0 w 1511037"/>
              <a:gd name="connsiteY38" fmla="*/ 3048281 h 3657599"/>
              <a:gd name="connsiteX39" fmla="*/ 443 w 1511037"/>
              <a:gd name="connsiteY39" fmla="*/ 3048258 h 3657599"/>
              <a:gd name="connsiteX40" fmla="*/ 413 w 1511037"/>
              <a:gd name="connsiteY40" fmla="*/ 3047808 h 3657599"/>
              <a:gd name="connsiteX41" fmla="*/ 10646 w 1511037"/>
              <a:gd name="connsiteY41" fmla="*/ 3047273 h 3657599"/>
              <a:gd name="connsiteX42" fmla="*/ 616915 w 1511037"/>
              <a:gd name="connsiteY42" fmla="*/ 2409688 h 3657599"/>
              <a:gd name="connsiteX43" fmla="*/ 129552 w 1511037"/>
              <a:gd name="connsiteY43" fmla="*/ 2899523 h 3657599"/>
              <a:gd name="connsiteX44" fmla="*/ 616915 w 1511037"/>
              <a:gd name="connsiteY44" fmla="*/ 2409688 h 3657599"/>
              <a:gd name="connsiteX45" fmla="*/ 898785 w 1511037"/>
              <a:gd name="connsiteY45" fmla="*/ 2409686 h 3657599"/>
              <a:gd name="connsiteX46" fmla="*/ 1390006 w 1511037"/>
              <a:gd name="connsiteY46" fmla="*/ 2899521 h 3657599"/>
              <a:gd name="connsiteX47" fmla="*/ 898785 w 1511037"/>
              <a:gd name="connsiteY47" fmla="*/ 2409686 h 3657599"/>
              <a:gd name="connsiteX48" fmla="*/ 735820 w 1511037"/>
              <a:gd name="connsiteY48" fmla="*/ 2280431 h 3657599"/>
              <a:gd name="connsiteX49" fmla="*/ 746053 w 1511037"/>
              <a:gd name="connsiteY49" fmla="*/ 2280967 h 3657599"/>
              <a:gd name="connsiteX50" fmla="*/ 746024 w 1511037"/>
              <a:gd name="connsiteY50" fmla="*/ 2281416 h 3657599"/>
              <a:gd name="connsiteX51" fmla="*/ 746466 w 1511037"/>
              <a:gd name="connsiteY51" fmla="*/ 2281439 h 3657599"/>
              <a:gd name="connsiteX52" fmla="*/ 745014 w 1511037"/>
              <a:gd name="connsiteY52" fmla="*/ 2296846 h 3657599"/>
              <a:gd name="connsiteX53" fmla="*/ 736905 w 1511037"/>
              <a:gd name="connsiteY53" fmla="*/ 2382911 h 3657599"/>
              <a:gd name="connsiteX54" fmla="*/ 735529 w 1511037"/>
              <a:gd name="connsiteY54" fmla="*/ 2397528 h 3657599"/>
              <a:gd name="connsiteX55" fmla="*/ 734502 w 1511037"/>
              <a:gd name="connsiteY55" fmla="*/ 2397634 h 3657599"/>
              <a:gd name="connsiteX56" fmla="*/ 114579 w 1511037"/>
              <a:gd name="connsiteY56" fmla="*/ 3019872 h 3657599"/>
              <a:gd name="connsiteX57" fmla="*/ 114522 w 1511037"/>
              <a:gd name="connsiteY57" fmla="*/ 3020327 h 3657599"/>
              <a:gd name="connsiteX58" fmla="*/ 108539 w 1511037"/>
              <a:gd name="connsiteY58" fmla="*/ 3020815 h 3657599"/>
              <a:gd name="connsiteX59" fmla="*/ 25836 w 1511037"/>
              <a:gd name="connsiteY59" fmla="*/ 3027544 h 3657599"/>
              <a:gd name="connsiteX60" fmla="*/ 10646 w 1511037"/>
              <a:gd name="connsiteY60" fmla="*/ 3028779 h 3657599"/>
              <a:gd name="connsiteX61" fmla="*/ 413 w 1511037"/>
              <a:gd name="connsiteY61" fmla="*/ 3028245 h 3657599"/>
              <a:gd name="connsiteX62" fmla="*/ 443 w 1511037"/>
              <a:gd name="connsiteY62" fmla="*/ 3027795 h 3657599"/>
              <a:gd name="connsiteX63" fmla="*/ 0 w 1511037"/>
              <a:gd name="connsiteY63" fmla="*/ 3027771 h 3657599"/>
              <a:gd name="connsiteX64" fmla="*/ 1455 w 1511037"/>
              <a:gd name="connsiteY64" fmla="*/ 3012338 h 3657599"/>
              <a:gd name="connsiteX65" fmla="*/ 9561 w 1511037"/>
              <a:gd name="connsiteY65" fmla="*/ 2926303 h 3657599"/>
              <a:gd name="connsiteX66" fmla="*/ 10938 w 1511037"/>
              <a:gd name="connsiteY66" fmla="*/ 2911683 h 3657599"/>
              <a:gd name="connsiteX67" fmla="*/ 11965 w 1511037"/>
              <a:gd name="connsiteY67" fmla="*/ 2911578 h 3657599"/>
              <a:gd name="connsiteX68" fmla="*/ 631888 w 1511037"/>
              <a:gd name="connsiteY68" fmla="*/ 2289341 h 3657599"/>
              <a:gd name="connsiteX69" fmla="*/ 631944 w 1511037"/>
              <a:gd name="connsiteY69" fmla="*/ 2288885 h 3657599"/>
              <a:gd name="connsiteX70" fmla="*/ 637916 w 1511037"/>
              <a:gd name="connsiteY70" fmla="*/ 2288400 h 3657599"/>
              <a:gd name="connsiteX71" fmla="*/ 720636 w 1511037"/>
              <a:gd name="connsiteY71" fmla="*/ 2281667 h 3657599"/>
              <a:gd name="connsiteX72" fmla="*/ 735820 w 1511037"/>
              <a:gd name="connsiteY72" fmla="*/ 2280431 h 3657599"/>
              <a:gd name="connsiteX73" fmla="*/ 778939 w 1511037"/>
              <a:gd name="connsiteY73" fmla="*/ 2280430 h 3657599"/>
              <a:gd name="connsiteX74" fmla="*/ 794248 w 1511037"/>
              <a:gd name="connsiteY74" fmla="*/ 2281666 h 3657599"/>
              <a:gd name="connsiteX75" fmla="*/ 877606 w 1511037"/>
              <a:gd name="connsiteY75" fmla="*/ 2288395 h 3657599"/>
              <a:gd name="connsiteX76" fmla="*/ 883637 w 1511037"/>
              <a:gd name="connsiteY76" fmla="*/ 2288882 h 3657599"/>
              <a:gd name="connsiteX77" fmla="*/ 883694 w 1511037"/>
              <a:gd name="connsiteY77" fmla="*/ 2289338 h 3657599"/>
              <a:gd name="connsiteX78" fmla="*/ 1508524 w 1511037"/>
              <a:gd name="connsiteY78" fmla="*/ 2911575 h 3657599"/>
              <a:gd name="connsiteX79" fmla="*/ 1509559 w 1511037"/>
              <a:gd name="connsiteY79" fmla="*/ 2911682 h 3657599"/>
              <a:gd name="connsiteX80" fmla="*/ 1510946 w 1511037"/>
              <a:gd name="connsiteY80" fmla="*/ 2926298 h 3657599"/>
              <a:gd name="connsiteX81" fmla="*/ 1511022 w 1511037"/>
              <a:gd name="connsiteY81" fmla="*/ 2927099 h 3657599"/>
              <a:gd name="connsiteX82" fmla="*/ 1511022 w 1511037"/>
              <a:gd name="connsiteY82" fmla="*/ 3028717 h 3657599"/>
              <a:gd name="connsiteX83" fmla="*/ 1509853 w 1511037"/>
              <a:gd name="connsiteY83" fmla="*/ 3028778 h 3657599"/>
              <a:gd name="connsiteX84" fmla="*/ 1494548 w 1511037"/>
              <a:gd name="connsiteY84" fmla="*/ 3027542 h 3657599"/>
              <a:gd name="connsiteX85" fmla="*/ 1411173 w 1511037"/>
              <a:gd name="connsiteY85" fmla="*/ 3020809 h 3657599"/>
              <a:gd name="connsiteX86" fmla="*/ 1405155 w 1511037"/>
              <a:gd name="connsiteY86" fmla="*/ 3020324 h 3657599"/>
              <a:gd name="connsiteX87" fmla="*/ 1405098 w 1511037"/>
              <a:gd name="connsiteY87" fmla="*/ 3019869 h 3657599"/>
              <a:gd name="connsiteX88" fmla="*/ 780268 w 1511037"/>
              <a:gd name="connsiteY88" fmla="*/ 2397631 h 3657599"/>
              <a:gd name="connsiteX89" fmla="*/ 779233 w 1511037"/>
              <a:gd name="connsiteY89" fmla="*/ 2397526 h 3657599"/>
              <a:gd name="connsiteX90" fmla="*/ 777844 w 1511037"/>
              <a:gd name="connsiteY90" fmla="*/ 2382906 h 3657599"/>
              <a:gd name="connsiteX91" fmla="*/ 769674 w 1511037"/>
              <a:gd name="connsiteY91" fmla="*/ 2296872 h 3657599"/>
              <a:gd name="connsiteX92" fmla="*/ 768208 w 1511037"/>
              <a:gd name="connsiteY92" fmla="*/ 2281438 h 3657599"/>
              <a:gd name="connsiteX93" fmla="*/ 768655 w 1511037"/>
              <a:gd name="connsiteY93" fmla="*/ 2281414 h 3657599"/>
              <a:gd name="connsiteX94" fmla="*/ 768625 w 1511037"/>
              <a:gd name="connsiteY94" fmla="*/ 2280964 h 3657599"/>
              <a:gd name="connsiteX95" fmla="*/ 778939 w 1511037"/>
              <a:gd name="connsiteY95" fmla="*/ 2280430 h 3657599"/>
              <a:gd name="connsiteX96" fmla="*/ 1390006 w 1511037"/>
              <a:gd name="connsiteY96" fmla="*/ 1650925 h 3657599"/>
              <a:gd name="connsiteX97" fmla="*/ 898785 w 1511037"/>
              <a:gd name="connsiteY97" fmla="*/ 2140760 h 3657599"/>
              <a:gd name="connsiteX98" fmla="*/ 1390006 w 1511037"/>
              <a:gd name="connsiteY98" fmla="*/ 1650925 h 3657599"/>
              <a:gd name="connsiteX99" fmla="*/ 129552 w 1511037"/>
              <a:gd name="connsiteY99" fmla="*/ 1650925 h 3657599"/>
              <a:gd name="connsiteX100" fmla="*/ 616915 w 1511037"/>
              <a:gd name="connsiteY100" fmla="*/ 2140760 h 3657599"/>
              <a:gd name="connsiteX101" fmla="*/ 129552 w 1511037"/>
              <a:gd name="connsiteY101" fmla="*/ 1650925 h 3657599"/>
              <a:gd name="connsiteX102" fmla="*/ 1509853 w 1511037"/>
              <a:gd name="connsiteY102" fmla="*/ 1521669 h 3657599"/>
              <a:gd name="connsiteX103" fmla="*/ 1511022 w 1511037"/>
              <a:gd name="connsiteY103" fmla="*/ 1521730 h 3657599"/>
              <a:gd name="connsiteX104" fmla="*/ 1511022 w 1511037"/>
              <a:gd name="connsiteY104" fmla="*/ 1623348 h 3657599"/>
              <a:gd name="connsiteX105" fmla="*/ 1510946 w 1511037"/>
              <a:gd name="connsiteY105" fmla="*/ 1624148 h 3657599"/>
              <a:gd name="connsiteX106" fmla="*/ 1509559 w 1511037"/>
              <a:gd name="connsiteY106" fmla="*/ 1638765 h 3657599"/>
              <a:gd name="connsiteX107" fmla="*/ 1508524 w 1511037"/>
              <a:gd name="connsiteY107" fmla="*/ 1638871 h 3657599"/>
              <a:gd name="connsiteX108" fmla="*/ 883694 w 1511037"/>
              <a:gd name="connsiteY108" fmla="*/ 2261109 h 3657599"/>
              <a:gd name="connsiteX109" fmla="*/ 883637 w 1511037"/>
              <a:gd name="connsiteY109" fmla="*/ 2261564 h 3657599"/>
              <a:gd name="connsiteX110" fmla="*/ 877606 w 1511037"/>
              <a:gd name="connsiteY110" fmla="*/ 2262052 h 3657599"/>
              <a:gd name="connsiteX111" fmla="*/ 794248 w 1511037"/>
              <a:gd name="connsiteY111" fmla="*/ 2268781 h 3657599"/>
              <a:gd name="connsiteX112" fmla="*/ 778939 w 1511037"/>
              <a:gd name="connsiteY112" fmla="*/ 2270016 h 3657599"/>
              <a:gd name="connsiteX113" fmla="*/ 768625 w 1511037"/>
              <a:gd name="connsiteY113" fmla="*/ 2269482 h 3657599"/>
              <a:gd name="connsiteX114" fmla="*/ 768655 w 1511037"/>
              <a:gd name="connsiteY114" fmla="*/ 2269032 h 3657599"/>
              <a:gd name="connsiteX115" fmla="*/ 768208 w 1511037"/>
              <a:gd name="connsiteY115" fmla="*/ 2269008 h 3657599"/>
              <a:gd name="connsiteX116" fmla="*/ 769674 w 1511037"/>
              <a:gd name="connsiteY116" fmla="*/ 2253575 h 3657599"/>
              <a:gd name="connsiteX117" fmla="*/ 777844 w 1511037"/>
              <a:gd name="connsiteY117" fmla="*/ 2167540 h 3657599"/>
              <a:gd name="connsiteX118" fmla="*/ 779233 w 1511037"/>
              <a:gd name="connsiteY118" fmla="*/ 2152920 h 3657599"/>
              <a:gd name="connsiteX119" fmla="*/ 780268 w 1511037"/>
              <a:gd name="connsiteY119" fmla="*/ 2152815 h 3657599"/>
              <a:gd name="connsiteX120" fmla="*/ 1405098 w 1511037"/>
              <a:gd name="connsiteY120" fmla="*/ 1530578 h 3657599"/>
              <a:gd name="connsiteX121" fmla="*/ 1405155 w 1511037"/>
              <a:gd name="connsiteY121" fmla="*/ 1530122 h 3657599"/>
              <a:gd name="connsiteX122" fmla="*/ 1411173 w 1511037"/>
              <a:gd name="connsiteY122" fmla="*/ 1529637 h 3657599"/>
              <a:gd name="connsiteX123" fmla="*/ 1494548 w 1511037"/>
              <a:gd name="connsiteY123" fmla="*/ 1522905 h 3657599"/>
              <a:gd name="connsiteX124" fmla="*/ 1509853 w 1511037"/>
              <a:gd name="connsiteY124" fmla="*/ 1521669 h 3657599"/>
              <a:gd name="connsiteX125" fmla="*/ 10646 w 1511037"/>
              <a:gd name="connsiteY125" fmla="*/ 1521669 h 3657599"/>
              <a:gd name="connsiteX126" fmla="*/ 25836 w 1511037"/>
              <a:gd name="connsiteY126" fmla="*/ 1522905 h 3657599"/>
              <a:gd name="connsiteX127" fmla="*/ 108539 w 1511037"/>
              <a:gd name="connsiteY127" fmla="*/ 1529634 h 3657599"/>
              <a:gd name="connsiteX128" fmla="*/ 114522 w 1511037"/>
              <a:gd name="connsiteY128" fmla="*/ 1530121 h 3657599"/>
              <a:gd name="connsiteX129" fmla="*/ 114579 w 1511037"/>
              <a:gd name="connsiteY129" fmla="*/ 1530577 h 3657599"/>
              <a:gd name="connsiteX130" fmla="*/ 734502 w 1511037"/>
              <a:gd name="connsiteY130" fmla="*/ 2152814 h 3657599"/>
              <a:gd name="connsiteX131" fmla="*/ 735529 w 1511037"/>
              <a:gd name="connsiteY131" fmla="*/ 2152920 h 3657599"/>
              <a:gd name="connsiteX132" fmla="*/ 736905 w 1511037"/>
              <a:gd name="connsiteY132" fmla="*/ 2167537 h 3657599"/>
              <a:gd name="connsiteX133" fmla="*/ 745014 w 1511037"/>
              <a:gd name="connsiteY133" fmla="*/ 2253603 h 3657599"/>
              <a:gd name="connsiteX134" fmla="*/ 746466 w 1511037"/>
              <a:gd name="connsiteY134" fmla="*/ 2269008 h 3657599"/>
              <a:gd name="connsiteX135" fmla="*/ 746024 w 1511037"/>
              <a:gd name="connsiteY135" fmla="*/ 2269032 h 3657599"/>
              <a:gd name="connsiteX136" fmla="*/ 746053 w 1511037"/>
              <a:gd name="connsiteY136" fmla="*/ 2269481 h 3657599"/>
              <a:gd name="connsiteX137" fmla="*/ 735820 w 1511037"/>
              <a:gd name="connsiteY137" fmla="*/ 2270016 h 3657599"/>
              <a:gd name="connsiteX138" fmla="*/ 720636 w 1511037"/>
              <a:gd name="connsiteY138" fmla="*/ 2268781 h 3657599"/>
              <a:gd name="connsiteX139" fmla="*/ 637916 w 1511037"/>
              <a:gd name="connsiteY139" fmla="*/ 2262048 h 3657599"/>
              <a:gd name="connsiteX140" fmla="*/ 631944 w 1511037"/>
              <a:gd name="connsiteY140" fmla="*/ 2261563 h 3657599"/>
              <a:gd name="connsiteX141" fmla="*/ 631888 w 1511037"/>
              <a:gd name="connsiteY141" fmla="*/ 2261108 h 3657599"/>
              <a:gd name="connsiteX142" fmla="*/ 11965 w 1511037"/>
              <a:gd name="connsiteY142" fmla="*/ 1638870 h 3657599"/>
              <a:gd name="connsiteX143" fmla="*/ 10938 w 1511037"/>
              <a:gd name="connsiteY143" fmla="*/ 1638765 h 3657599"/>
              <a:gd name="connsiteX144" fmla="*/ 9561 w 1511037"/>
              <a:gd name="connsiteY144" fmla="*/ 1624145 h 3657599"/>
              <a:gd name="connsiteX145" fmla="*/ 1455 w 1511037"/>
              <a:gd name="connsiteY145" fmla="*/ 1538111 h 3657599"/>
              <a:gd name="connsiteX146" fmla="*/ 0 w 1511037"/>
              <a:gd name="connsiteY146" fmla="*/ 1522677 h 3657599"/>
              <a:gd name="connsiteX147" fmla="*/ 443 w 1511037"/>
              <a:gd name="connsiteY147" fmla="*/ 1522653 h 3657599"/>
              <a:gd name="connsiteX148" fmla="*/ 413 w 1511037"/>
              <a:gd name="connsiteY148" fmla="*/ 1522203 h 3657599"/>
              <a:gd name="connsiteX149" fmla="*/ 10646 w 1511037"/>
              <a:gd name="connsiteY149" fmla="*/ 1521669 h 3657599"/>
              <a:gd name="connsiteX150" fmla="*/ 616915 w 1511037"/>
              <a:gd name="connsiteY150" fmla="*/ 884083 h 3657599"/>
              <a:gd name="connsiteX151" fmla="*/ 129552 w 1511037"/>
              <a:gd name="connsiteY151" fmla="*/ 1373918 h 3657599"/>
              <a:gd name="connsiteX152" fmla="*/ 616915 w 1511037"/>
              <a:gd name="connsiteY152" fmla="*/ 884083 h 3657599"/>
              <a:gd name="connsiteX153" fmla="*/ 898785 w 1511037"/>
              <a:gd name="connsiteY153" fmla="*/ 884081 h 3657599"/>
              <a:gd name="connsiteX154" fmla="*/ 1390006 w 1511037"/>
              <a:gd name="connsiteY154" fmla="*/ 1373916 h 3657599"/>
              <a:gd name="connsiteX155" fmla="*/ 898785 w 1511037"/>
              <a:gd name="connsiteY155" fmla="*/ 884081 h 3657599"/>
              <a:gd name="connsiteX156" fmla="*/ 735820 w 1511037"/>
              <a:gd name="connsiteY156" fmla="*/ 754827 h 3657599"/>
              <a:gd name="connsiteX157" fmla="*/ 746053 w 1511037"/>
              <a:gd name="connsiteY157" fmla="*/ 755362 h 3657599"/>
              <a:gd name="connsiteX158" fmla="*/ 746024 w 1511037"/>
              <a:gd name="connsiteY158" fmla="*/ 755811 h 3657599"/>
              <a:gd name="connsiteX159" fmla="*/ 746466 w 1511037"/>
              <a:gd name="connsiteY159" fmla="*/ 755835 h 3657599"/>
              <a:gd name="connsiteX160" fmla="*/ 745014 w 1511037"/>
              <a:gd name="connsiteY160" fmla="*/ 771241 h 3657599"/>
              <a:gd name="connsiteX161" fmla="*/ 736905 w 1511037"/>
              <a:gd name="connsiteY161" fmla="*/ 857306 h 3657599"/>
              <a:gd name="connsiteX162" fmla="*/ 735529 w 1511037"/>
              <a:gd name="connsiteY162" fmla="*/ 871924 h 3657599"/>
              <a:gd name="connsiteX163" fmla="*/ 734502 w 1511037"/>
              <a:gd name="connsiteY163" fmla="*/ 872029 h 3657599"/>
              <a:gd name="connsiteX164" fmla="*/ 114579 w 1511037"/>
              <a:gd name="connsiteY164" fmla="*/ 1494267 h 3657599"/>
              <a:gd name="connsiteX165" fmla="*/ 114522 w 1511037"/>
              <a:gd name="connsiteY165" fmla="*/ 1494722 h 3657599"/>
              <a:gd name="connsiteX166" fmla="*/ 108539 w 1511037"/>
              <a:gd name="connsiteY166" fmla="*/ 1495210 h 3657599"/>
              <a:gd name="connsiteX167" fmla="*/ 25836 w 1511037"/>
              <a:gd name="connsiteY167" fmla="*/ 1501940 h 3657599"/>
              <a:gd name="connsiteX168" fmla="*/ 10646 w 1511037"/>
              <a:gd name="connsiteY168" fmla="*/ 1503175 h 3657599"/>
              <a:gd name="connsiteX169" fmla="*/ 413 w 1511037"/>
              <a:gd name="connsiteY169" fmla="*/ 1502640 h 3657599"/>
              <a:gd name="connsiteX170" fmla="*/ 443 w 1511037"/>
              <a:gd name="connsiteY170" fmla="*/ 1502190 h 3657599"/>
              <a:gd name="connsiteX171" fmla="*/ 0 w 1511037"/>
              <a:gd name="connsiteY171" fmla="*/ 1502167 h 3657599"/>
              <a:gd name="connsiteX172" fmla="*/ 1455 w 1511037"/>
              <a:gd name="connsiteY172" fmla="*/ 1486734 h 3657599"/>
              <a:gd name="connsiteX173" fmla="*/ 9561 w 1511037"/>
              <a:gd name="connsiteY173" fmla="*/ 1400699 h 3657599"/>
              <a:gd name="connsiteX174" fmla="*/ 10938 w 1511037"/>
              <a:gd name="connsiteY174" fmla="*/ 1386079 h 3657599"/>
              <a:gd name="connsiteX175" fmla="*/ 11965 w 1511037"/>
              <a:gd name="connsiteY175" fmla="*/ 1385973 h 3657599"/>
              <a:gd name="connsiteX176" fmla="*/ 631888 w 1511037"/>
              <a:gd name="connsiteY176" fmla="*/ 763736 h 3657599"/>
              <a:gd name="connsiteX177" fmla="*/ 631944 w 1511037"/>
              <a:gd name="connsiteY177" fmla="*/ 763280 h 3657599"/>
              <a:gd name="connsiteX178" fmla="*/ 637916 w 1511037"/>
              <a:gd name="connsiteY178" fmla="*/ 762795 h 3657599"/>
              <a:gd name="connsiteX179" fmla="*/ 720636 w 1511037"/>
              <a:gd name="connsiteY179" fmla="*/ 756063 h 3657599"/>
              <a:gd name="connsiteX180" fmla="*/ 735820 w 1511037"/>
              <a:gd name="connsiteY180" fmla="*/ 754827 h 3657599"/>
              <a:gd name="connsiteX181" fmla="*/ 778939 w 1511037"/>
              <a:gd name="connsiteY181" fmla="*/ 754825 h 3657599"/>
              <a:gd name="connsiteX182" fmla="*/ 794248 w 1511037"/>
              <a:gd name="connsiteY182" fmla="*/ 756061 h 3657599"/>
              <a:gd name="connsiteX183" fmla="*/ 877606 w 1511037"/>
              <a:gd name="connsiteY183" fmla="*/ 762790 h 3657599"/>
              <a:gd name="connsiteX184" fmla="*/ 883637 w 1511037"/>
              <a:gd name="connsiteY184" fmla="*/ 763277 h 3657599"/>
              <a:gd name="connsiteX185" fmla="*/ 883694 w 1511037"/>
              <a:gd name="connsiteY185" fmla="*/ 763733 h 3657599"/>
              <a:gd name="connsiteX186" fmla="*/ 1508524 w 1511037"/>
              <a:gd name="connsiteY186" fmla="*/ 1385970 h 3657599"/>
              <a:gd name="connsiteX187" fmla="*/ 1509559 w 1511037"/>
              <a:gd name="connsiteY187" fmla="*/ 1386077 h 3657599"/>
              <a:gd name="connsiteX188" fmla="*/ 1510946 w 1511037"/>
              <a:gd name="connsiteY188" fmla="*/ 1400693 h 3657599"/>
              <a:gd name="connsiteX189" fmla="*/ 1511022 w 1511037"/>
              <a:gd name="connsiteY189" fmla="*/ 1401494 h 3657599"/>
              <a:gd name="connsiteX190" fmla="*/ 1511022 w 1511037"/>
              <a:gd name="connsiteY190" fmla="*/ 1503112 h 3657599"/>
              <a:gd name="connsiteX191" fmla="*/ 1509853 w 1511037"/>
              <a:gd name="connsiteY191" fmla="*/ 1503173 h 3657599"/>
              <a:gd name="connsiteX192" fmla="*/ 1494548 w 1511037"/>
              <a:gd name="connsiteY192" fmla="*/ 1501938 h 3657599"/>
              <a:gd name="connsiteX193" fmla="*/ 1411173 w 1511037"/>
              <a:gd name="connsiteY193" fmla="*/ 1495205 h 3657599"/>
              <a:gd name="connsiteX194" fmla="*/ 1405155 w 1511037"/>
              <a:gd name="connsiteY194" fmla="*/ 1494720 h 3657599"/>
              <a:gd name="connsiteX195" fmla="*/ 1405098 w 1511037"/>
              <a:gd name="connsiteY195" fmla="*/ 1494264 h 3657599"/>
              <a:gd name="connsiteX196" fmla="*/ 780268 w 1511037"/>
              <a:gd name="connsiteY196" fmla="*/ 872026 h 3657599"/>
              <a:gd name="connsiteX197" fmla="*/ 779233 w 1511037"/>
              <a:gd name="connsiteY197" fmla="*/ 871922 h 3657599"/>
              <a:gd name="connsiteX198" fmla="*/ 777844 w 1511037"/>
              <a:gd name="connsiteY198" fmla="*/ 857301 h 3657599"/>
              <a:gd name="connsiteX199" fmla="*/ 769674 w 1511037"/>
              <a:gd name="connsiteY199" fmla="*/ 771267 h 3657599"/>
              <a:gd name="connsiteX200" fmla="*/ 768208 w 1511037"/>
              <a:gd name="connsiteY200" fmla="*/ 755833 h 3657599"/>
              <a:gd name="connsiteX201" fmla="*/ 768655 w 1511037"/>
              <a:gd name="connsiteY201" fmla="*/ 755810 h 3657599"/>
              <a:gd name="connsiteX202" fmla="*/ 768625 w 1511037"/>
              <a:gd name="connsiteY202" fmla="*/ 755360 h 3657599"/>
              <a:gd name="connsiteX203" fmla="*/ 778939 w 1511037"/>
              <a:gd name="connsiteY203" fmla="*/ 754825 h 3657599"/>
              <a:gd name="connsiteX204" fmla="*/ 1390006 w 1511037"/>
              <a:gd name="connsiteY204" fmla="*/ 125320 h 3657599"/>
              <a:gd name="connsiteX205" fmla="*/ 898785 w 1511037"/>
              <a:gd name="connsiteY205" fmla="*/ 615155 h 3657599"/>
              <a:gd name="connsiteX206" fmla="*/ 1390006 w 1511037"/>
              <a:gd name="connsiteY206" fmla="*/ 125320 h 3657599"/>
              <a:gd name="connsiteX207" fmla="*/ 129552 w 1511037"/>
              <a:gd name="connsiteY207" fmla="*/ 125320 h 3657599"/>
              <a:gd name="connsiteX208" fmla="*/ 616915 w 1511037"/>
              <a:gd name="connsiteY208" fmla="*/ 615155 h 3657599"/>
              <a:gd name="connsiteX209" fmla="*/ 129552 w 1511037"/>
              <a:gd name="connsiteY209" fmla="*/ 125320 h 3657599"/>
              <a:gd name="connsiteX210" fmla="*/ 1461115 w 1511037"/>
              <a:gd name="connsiteY210" fmla="*/ 0 h 3657599"/>
              <a:gd name="connsiteX211" fmla="*/ 1511022 w 1511037"/>
              <a:gd name="connsiteY211" fmla="*/ 0 h 3657599"/>
              <a:gd name="connsiteX212" fmla="*/ 1511022 w 1511037"/>
              <a:gd name="connsiteY212" fmla="*/ 97744 h 3657599"/>
              <a:gd name="connsiteX213" fmla="*/ 1510946 w 1511037"/>
              <a:gd name="connsiteY213" fmla="*/ 98544 h 3657599"/>
              <a:gd name="connsiteX214" fmla="*/ 1509559 w 1511037"/>
              <a:gd name="connsiteY214" fmla="*/ 113161 h 3657599"/>
              <a:gd name="connsiteX215" fmla="*/ 1508524 w 1511037"/>
              <a:gd name="connsiteY215" fmla="*/ 113266 h 3657599"/>
              <a:gd name="connsiteX216" fmla="*/ 883694 w 1511037"/>
              <a:gd name="connsiteY216" fmla="*/ 735504 h 3657599"/>
              <a:gd name="connsiteX217" fmla="*/ 883637 w 1511037"/>
              <a:gd name="connsiteY217" fmla="*/ 735960 h 3657599"/>
              <a:gd name="connsiteX218" fmla="*/ 877606 w 1511037"/>
              <a:gd name="connsiteY218" fmla="*/ 736447 h 3657599"/>
              <a:gd name="connsiteX219" fmla="*/ 794248 w 1511037"/>
              <a:gd name="connsiteY219" fmla="*/ 743177 h 3657599"/>
              <a:gd name="connsiteX220" fmla="*/ 778939 w 1511037"/>
              <a:gd name="connsiteY220" fmla="*/ 744412 h 3657599"/>
              <a:gd name="connsiteX221" fmla="*/ 768625 w 1511037"/>
              <a:gd name="connsiteY221" fmla="*/ 743877 h 3657599"/>
              <a:gd name="connsiteX222" fmla="*/ 768655 w 1511037"/>
              <a:gd name="connsiteY222" fmla="*/ 743427 h 3657599"/>
              <a:gd name="connsiteX223" fmla="*/ 768208 w 1511037"/>
              <a:gd name="connsiteY223" fmla="*/ 743404 h 3657599"/>
              <a:gd name="connsiteX224" fmla="*/ 769674 w 1511037"/>
              <a:gd name="connsiteY224" fmla="*/ 727971 h 3657599"/>
              <a:gd name="connsiteX225" fmla="*/ 777844 w 1511037"/>
              <a:gd name="connsiteY225" fmla="*/ 641936 h 3657599"/>
              <a:gd name="connsiteX226" fmla="*/ 779233 w 1511037"/>
              <a:gd name="connsiteY226" fmla="*/ 627316 h 3657599"/>
              <a:gd name="connsiteX227" fmla="*/ 780268 w 1511037"/>
              <a:gd name="connsiteY227" fmla="*/ 627211 h 3657599"/>
              <a:gd name="connsiteX228" fmla="*/ 1405098 w 1511037"/>
              <a:gd name="connsiteY228" fmla="*/ 4973 h 3657599"/>
              <a:gd name="connsiteX229" fmla="*/ 1405155 w 1511037"/>
              <a:gd name="connsiteY229" fmla="*/ 4517 h 3657599"/>
              <a:gd name="connsiteX230" fmla="*/ 1411173 w 1511037"/>
              <a:gd name="connsiteY230" fmla="*/ 4032 h 3657599"/>
              <a:gd name="connsiteX231" fmla="*/ 276 w 1511037"/>
              <a:gd name="connsiteY231" fmla="*/ 0 h 3657599"/>
              <a:gd name="connsiteX232" fmla="*/ 59014 w 1511037"/>
              <a:gd name="connsiteY232" fmla="*/ 0 h 3657599"/>
              <a:gd name="connsiteX233" fmla="*/ 108539 w 1511037"/>
              <a:gd name="connsiteY233" fmla="*/ 4029 h 3657599"/>
              <a:gd name="connsiteX234" fmla="*/ 114522 w 1511037"/>
              <a:gd name="connsiteY234" fmla="*/ 4516 h 3657599"/>
              <a:gd name="connsiteX235" fmla="*/ 114579 w 1511037"/>
              <a:gd name="connsiteY235" fmla="*/ 4972 h 3657599"/>
              <a:gd name="connsiteX236" fmla="*/ 734502 w 1511037"/>
              <a:gd name="connsiteY236" fmla="*/ 627210 h 3657599"/>
              <a:gd name="connsiteX237" fmla="*/ 735529 w 1511037"/>
              <a:gd name="connsiteY237" fmla="*/ 627316 h 3657599"/>
              <a:gd name="connsiteX238" fmla="*/ 736905 w 1511037"/>
              <a:gd name="connsiteY238" fmla="*/ 641932 h 3657599"/>
              <a:gd name="connsiteX239" fmla="*/ 745014 w 1511037"/>
              <a:gd name="connsiteY239" fmla="*/ 727999 h 3657599"/>
              <a:gd name="connsiteX240" fmla="*/ 746466 w 1511037"/>
              <a:gd name="connsiteY240" fmla="*/ 743404 h 3657599"/>
              <a:gd name="connsiteX241" fmla="*/ 746024 w 1511037"/>
              <a:gd name="connsiteY241" fmla="*/ 743427 h 3657599"/>
              <a:gd name="connsiteX242" fmla="*/ 746053 w 1511037"/>
              <a:gd name="connsiteY242" fmla="*/ 743876 h 3657599"/>
              <a:gd name="connsiteX243" fmla="*/ 735820 w 1511037"/>
              <a:gd name="connsiteY243" fmla="*/ 744412 h 3657599"/>
              <a:gd name="connsiteX244" fmla="*/ 720636 w 1511037"/>
              <a:gd name="connsiteY244" fmla="*/ 743177 h 3657599"/>
              <a:gd name="connsiteX245" fmla="*/ 637916 w 1511037"/>
              <a:gd name="connsiteY245" fmla="*/ 736445 h 3657599"/>
              <a:gd name="connsiteX246" fmla="*/ 631944 w 1511037"/>
              <a:gd name="connsiteY246" fmla="*/ 735959 h 3657599"/>
              <a:gd name="connsiteX247" fmla="*/ 631888 w 1511037"/>
              <a:gd name="connsiteY247" fmla="*/ 735503 h 3657599"/>
              <a:gd name="connsiteX248" fmla="*/ 11965 w 1511037"/>
              <a:gd name="connsiteY248" fmla="*/ 113265 h 3657599"/>
              <a:gd name="connsiteX249" fmla="*/ 10938 w 1511037"/>
              <a:gd name="connsiteY249" fmla="*/ 113161 h 3657599"/>
              <a:gd name="connsiteX250" fmla="*/ 9561 w 1511037"/>
              <a:gd name="connsiteY250" fmla="*/ 98540 h 3657599"/>
              <a:gd name="connsiteX251" fmla="*/ 1455 w 1511037"/>
              <a:gd name="connsiteY251" fmla="*/ 12506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511037" h="3657599">
                <a:moveTo>
                  <a:pt x="1509853" y="3047273"/>
                </a:moveTo>
                <a:lnTo>
                  <a:pt x="1511022" y="3047334"/>
                </a:lnTo>
                <a:lnTo>
                  <a:pt x="1511022" y="3148953"/>
                </a:lnTo>
                <a:lnTo>
                  <a:pt x="1510946" y="3149753"/>
                </a:lnTo>
                <a:cubicBezTo>
                  <a:pt x="1511324" y="3154780"/>
                  <a:pt x="1510469" y="3159584"/>
                  <a:pt x="1509559" y="3164370"/>
                </a:cubicBezTo>
                <a:lnTo>
                  <a:pt x="1508524" y="3164476"/>
                </a:lnTo>
                <a:cubicBezTo>
                  <a:pt x="1475054" y="3366683"/>
                  <a:pt x="1363619" y="3541486"/>
                  <a:pt x="1207080" y="3655220"/>
                </a:cubicBezTo>
                <a:lnTo>
                  <a:pt x="1203192" y="3657599"/>
                </a:lnTo>
                <a:lnTo>
                  <a:pt x="930434" y="3657599"/>
                </a:lnTo>
                <a:lnTo>
                  <a:pt x="987829" y="3641703"/>
                </a:lnTo>
                <a:cubicBezTo>
                  <a:pt x="1189249" y="3569058"/>
                  <a:pt x="1343349" y="3393622"/>
                  <a:pt x="1390006" y="3176530"/>
                </a:cubicBezTo>
                <a:cubicBezTo>
                  <a:pt x="1176294" y="3218558"/>
                  <a:pt x="1001311" y="3372111"/>
                  <a:pt x="925183" y="3576054"/>
                </a:cubicBezTo>
                <a:lnTo>
                  <a:pt x="901347" y="3657599"/>
                </a:lnTo>
                <a:lnTo>
                  <a:pt x="785426" y="3657599"/>
                </a:lnTo>
                <a:lnTo>
                  <a:pt x="809443" y="3560654"/>
                </a:lnTo>
                <a:cubicBezTo>
                  <a:pt x="898122" y="3294794"/>
                  <a:pt x="1126730" y="3095844"/>
                  <a:pt x="1405098" y="3056183"/>
                </a:cubicBezTo>
                <a:cubicBezTo>
                  <a:pt x="1405146" y="3056031"/>
                  <a:pt x="1405150" y="3055880"/>
                  <a:pt x="1405155" y="3055727"/>
                </a:cubicBezTo>
                <a:lnTo>
                  <a:pt x="1411173" y="3055242"/>
                </a:lnTo>
                <a:cubicBezTo>
                  <a:pt x="1438446" y="3050681"/>
                  <a:pt x="1466297" y="3048472"/>
                  <a:pt x="1494548" y="3048509"/>
                </a:cubicBezTo>
                <a:cubicBezTo>
                  <a:pt x="1499622" y="3047327"/>
                  <a:pt x="1504731" y="3047273"/>
                  <a:pt x="1509853" y="3047273"/>
                </a:cubicBezTo>
                <a:close/>
                <a:moveTo>
                  <a:pt x="10646" y="3047273"/>
                </a:moveTo>
                <a:cubicBezTo>
                  <a:pt x="15729" y="3047273"/>
                  <a:pt x="20800" y="3047327"/>
                  <a:pt x="25836" y="3048509"/>
                </a:cubicBezTo>
                <a:cubicBezTo>
                  <a:pt x="53859" y="3048472"/>
                  <a:pt x="81485" y="3050680"/>
                  <a:pt x="108539" y="3055239"/>
                </a:cubicBezTo>
                <a:lnTo>
                  <a:pt x="114522" y="3055726"/>
                </a:lnTo>
                <a:cubicBezTo>
                  <a:pt x="114527" y="3055878"/>
                  <a:pt x="114531" y="3056030"/>
                  <a:pt x="114579" y="3056182"/>
                </a:cubicBezTo>
                <a:cubicBezTo>
                  <a:pt x="390762" y="3095844"/>
                  <a:pt x="617574" y="3294794"/>
                  <a:pt x="705556" y="3560653"/>
                </a:cubicBezTo>
                <a:lnTo>
                  <a:pt x="729384" y="3657599"/>
                </a:lnTo>
                <a:lnTo>
                  <a:pt x="614373" y="3657599"/>
                </a:lnTo>
                <a:lnTo>
                  <a:pt x="590724" y="3576054"/>
                </a:lnTo>
                <a:cubicBezTo>
                  <a:pt x="515194" y="3372111"/>
                  <a:pt x="341586" y="3218557"/>
                  <a:pt x="129552" y="3176530"/>
                </a:cubicBezTo>
                <a:cubicBezTo>
                  <a:pt x="175842" y="3393622"/>
                  <a:pt x="328731" y="3569058"/>
                  <a:pt x="528569" y="3641703"/>
                </a:cubicBezTo>
                <a:lnTo>
                  <a:pt x="585515" y="3657599"/>
                </a:lnTo>
                <a:lnTo>
                  <a:pt x="314899" y="3657599"/>
                </a:lnTo>
                <a:lnTo>
                  <a:pt x="311042" y="3655220"/>
                </a:lnTo>
                <a:cubicBezTo>
                  <a:pt x="155732" y="3541486"/>
                  <a:pt x="45173" y="3366682"/>
                  <a:pt x="11965" y="3164475"/>
                </a:cubicBezTo>
                <a:lnTo>
                  <a:pt x="10938" y="3164370"/>
                </a:lnTo>
                <a:cubicBezTo>
                  <a:pt x="10034" y="3159582"/>
                  <a:pt x="9186" y="3154778"/>
                  <a:pt x="9561" y="3149749"/>
                </a:cubicBezTo>
                <a:cubicBezTo>
                  <a:pt x="4593" y="3121645"/>
                  <a:pt x="1926" y="3092903"/>
                  <a:pt x="1455" y="3063715"/>
                </a:cubicBezTo>
                <a:lnTo>
                  <a:pt x="0" y="3048281"/>
                </a:lnTo>
                <a:lnTo>
                  <a:pt x="443" y="3048258"/>
                </a:lnTo>
                <a:lnTo>
                  <a:pt x="413" y="3047808"/>
                </a:lnTo>
                <a:cubicBezTo>
                  <a:pt x="3814" y="3047298"/>
                  <a:pt x="7227" y="3047273"/>
                  <a:pt x="10646" y="3047273"/>
                </a:cubicBezTo>
                <a:close/>
                <a:moveTo>
                  <a:pt x="616915" y="2409688"/>
                </a:moveTo>
                <a:cubicBezTo>
                  <a:pt x="374590" y="2457720"/>
                  <a:pt x="182455" y="2651418"/>
                  <a:pt x="129552" y="2899523"/>
                </a:cubicBezTo>
                <a:cubicBezTo>
                  <a:pt x="371877" y="2851491"/>
                  <a:pt x="564012" y="2657793"/>
                  <a:pt x="616915" y="2409688"/>
                </a:cubicBezTo>
                <a:close/>
                <a:moveTo>
                  <a:pt x="898785" y="2409686"/>
                </a:moveTo>
                <a:cubicBezTo>
                  <a:pt x="952107" y="2657791"/>
                  <a:pt x="1145764" y="2851489"/>
                  <a:pt x="1390006" y="2899521"/>
                </a:cubicBezTo>
                <a:cubicBezTo>
                  <a:pt x="1336684" y="2651416"/>
                  <a:pt x="1143028" y="2457718"/>
                  <a:pt x="898785" y="2409686"/>
                </a:cubicBezTo>
                <a:close/>
                <a:moveTo>
                  <a:pt x="735820" y="2280431"/>
                </a:moveTo>
                <a:lnTo>
                  <a:pt x="746053" y="2280967"/>
                </a:lnTo>
                <a:lnTo>
                  <a:pt x="746024" y="2281416"/>
                </a:lnTo>
                <a:lnTo>
                  <a:pt x="746466" y="2281439"/>
                </a:lnTo>
                <a:lnTo>
                  <a:pt x="745014" y="2296846"/>
                </a:lnTo>
                <a:cubicBezTo>
                  <a:pt x="744543" y="2326043"/>
                  <a:pt x="741876" y="2354797"/>
                  <a:pt x="736905" y="2382911"/>
                </a:cubicBezTo>
                <a:cubicBezTo>
                  <a:pt x="737281" y="2387938"/>
                  <a:pt x="736432" y="2392742"/>
                  <a:pt x="735529" y="2397528"/>
                </a:cubicBezTo>
                <a:lnTo>
                  <a:pt x="734502" y="2397634"/>
                </a:lnTo>
                <a:cubicBezTo>
                  <a:pt x="681370" y="2721165"/>
                  <a:pt x="430217" y="2974543"/>
                  <a:pt x="114579" y="3019872"/>
                </a:cubicBezTo>
                <a:cubicBezTo>
                  <a:pt x="114531" y="3020022"/>
                  <a:pt x="114527" y="3020176"/>
                  <a:pt x="114522" y="3020327"/>
                </a:cubicBezTo>
                <a:lnTo>
                  <a:pt x="108539" y="3020815"/>
                </a:lnTo>
                <a:cubicBezTo>
                  <a:pt x="81485" y="3025373"/>
                  <a:pt x="53859" y="3027582"/>
                  <a:pt x="25836" y="3027544"/>
                </a:cubicBezTo>
                <a:cubicBezTo>
                  <a:pt x="20800" y="3028727"/>
                  <a:pt x="15729" y="3028779"/>
                  <a:pt x="10646" y="3028779"/>
                </a:cubicBezTo>
                <a:cubicBezTo>
                  <a:pt x="7227" y="3028779"/>
                  <a:pt x="3814" y="3028755"/>
                  <a:pt x="413" y="3028245"/>
                </a:cubicBezTo>
                <a:lnTo>
                  <a:pt x="443" y="3027795"/>
                </a:lnTo>
                <a:lnTo>
                  <a:pt x="0" y="3027771"/>
                </a:lnTo>
                <a:lnTo>
                  <a:pt x="1455" y="3012338"/>
                </a:lnTo>
                <a:cubicBezTo>
                  <a:pt x="1926" y="2983150"/>
                  <a:pt x="4593" y="2954407"/>
                  <a:pt x="9561" y="2926303"/>
                </a:cubicBezTo>
                <a:cubicBezTo>
                  <a:pt x="9186" y="2921275"/>
                  <a:pt x="10034" y="2916471"/>
                  <a:pt x="10938" y="2911683"/>
                </a:cubicBezTo>
                <a:lnTo>
                  <a:pt x="11965" y="2911578"/>
                </a:lnTo>
                <a:cubicBezTo>
                  <a:pt x="65097" y="2588046"/>
                  <a:pt x="316251" y="2334668"/>
                  <a:pt x="631888" y="2289341"/>
                </a:cubicBezTo>
                <a:cubicBezTo>
                  <a:pt x="631935" y="2289189"/>
                  <a:pt x="631939" y="2289038"/>
                  <a:pt x="631944" y="2288885"/>
                </a:cubicBezTo>
                <a:lnTo>
                  <a:pt x="637916" y="2288400"/>
                </a:lnTo>
                <a:cubicBezTo>
                  <a:pt x="664974" y="2283838"/>
                  <a:pt x="692606" y="2281630"/>
                  <a:pt x="720636" y="2281667"/>
                </a:cubicBezTo>
                <a:cubicBezTo>
                  <a:pt x="725669" y="2280485"/>
                  <a:pt x="730739" y="2280431"/>
                  <a:pt x="735820" y="2280431"/>
                </a:cubicBezTo>
                <a:close/>
                <a:moveTo>
                  <a:pt x="778939" y="2280430"/>
                </a:moveTo>
                <a:cubicBezTo>
                  <a:pt x="784062" y="2280430"/>
                  <a:pt x="789173" y="2280483"/>
                  <a:pt x="794248" y="2281666"/>
                </a:cubicBezTo>
                <a:cubicBezTo>
                  <a:pt x="822493" y="2281628"/>
                  <a:pt x="850338" y="2283836"/>
                  <a:pt x="877606" y="2288395"/>
                </a:cubicBezTo>
                <a:lnTo>
                  <a:pt x="883637" y="2288882"/>
                </a:lnTo>
                <a:cubicBezTo>
                  <a:pt x="883642" y="2289035"/>
                  <a:pt x="883646" y="2289187"/>
                  <a:pt x="883694" y="2289338"/>
                </a:cubicBezTo>
                <a:cubicBezTo>
                  <a:pt x="1201830" y="2334666"/>
                  <a:pt x="1454972" y="2588044"/>
                  <a:pt x="1508524" y="2911575"/>
                </a:cubicBezTo>
                <a:lnTo>
                  <a:pt x="1509559" y="2911682"/>
                </a:lnTo>
                <a:cubicBezTo>
                  <a:pt x="1510469" y="2916467"/>
                  <a:pt x="1511324" y="2921271"/>
                  <a:pt x="1510946" y="2926298"/>
                </a:cubicBezTo>
                <a:lnTo>
                  <a:pt x="1511022" y="2927099"/>
                </a:lnTo>
                <a:lnTo>
                  <a:pt x="1511022" y="3028717"/>
                </a:lnTo>
                <a:lnTo>
                  <a:pt x="1509853" y="3028778"/>
                </a:lnTo>
                <a:cubicBezTo>
                  <a:pt x="1504731" y="3028778"/>
                  <a:pt x="1499622" y="3028725"/>
                  <a:pt x="1494548" y="3027542"/>
                </a:cubicBezTo>
                <a:cubicBezTo>
                  <a:pt x="1466297" y="3027580"/>
                  <a:pt x="1438446" y="3025370"/>
                  <a:pt x="1411173" y="3020809"/>
                </a:cubicBezTo>
                <a:lnTo>
                  <a:pt x="1405155" y="3020324"/>
                </a:lnTo>
                <a:cubicBezTo>
                  <a:pt x="1405150" y="3020172"/>
                  <a:pt x="1405146" y="3020020"/>
                  <a:pt x="1405098" y="3019869"/>
                </a:cubicBezTo>
                <a:cubicBezTo>
                  <a:pt x="1086963" y="2974541"/>
                  <a:pt x="833821" y="2721163"/>
                  <a:pt x="780268" y="2397631"/>
                </a:cubicBezTo>
                <a:lnTo>
                  <a:pt x="779233" y="2397526"/>
                </a:lnTo>
                <a:cubicBezTo>
                  <a:pt x="778321" y="2392738"/>
                  <a:pt x="777467" y="2387934"/>
                  <a:pt x="777844" y="2382906"/>
                </a:cubicBezTo>
                <a:cubicBezTo>
                  <a:pt x="772837" y="2354802"/>
                  <a:pt x="770149" y="2326060"/>
                  <a:pt x="769674" y="2296872"/>
                </a:cubicBezTo>
                <a:lnTo>
                  <a:pt x="768208" y="2281438"/>
                </a:lnTo>
                <a:lnTo>
                  <a:pt x="768655" y="2281414"/>
                </a:lnTo>
                <a:lnTo>
                  <a:pt x="768625" y="2280964"/>
                </a:lnTo>
                <a:cubicBezTo>
                  <a:pt x="772053" y="2280454"/>
                  <a:pt x="775493" y="2280430"/>
                  <a:pt x="778939" y="2280430"/>
                </a:cubicBezTo>
                <a:close/>
                <a:moveTo>
                  <a:pt x="1390006" y="1650925"/>
                </a:moveTo>
                <a:cubicBezTo>
                  <a:pt x="1145764" y="1698957"/>
                  <a:pt x="952107" y="1892655"/>
                  <a:pt x="898785" y="2140760"/>
                </a:cubicBezTo>
                <a:cubicBezTo>
                  <a:pt x="1143028" y="2092728"/>
                  <a:pt x="1336684" y="1899030"/>
                  <a:pt x="1390006" y="1650925"/>
                </a:cubicBezTo>
                <a:close/>
                <a:moveTo>
                  <a:pt x="129552" y="1650925"/>
                </a:moveTo>
                <a:cubicBezTo>
                  <a:pt x="182455" y="1899030"/>
                  <a:pt x="374590" y="2092728"/>
                  <a:pt x="616915" y="2140760"/>
                </a:cubicBezTo>
                <a:cubicBezTo>
                  <a:pt x="564012" y="1892655"/>
                  <a:pt x="371877" y="1698957"/>
                  <a:pt x="129552" y="1650925"/>
                </a:cubicBezTo>
                <a:close/>
                <a:moveTo>
                  <a:pt x="1509853" y="1521669"/>
                </a:moveTo>
                <a:lnTo>
                  <a:pt x="1511022" y="1521730"/>
                </a:lnTo>
                <a:lnTo>
                  <a:pt x="1511022" y="1623348"/>
                </a:lnTo>
                <a:lnTo>
                  <a:pt x="1510946" y="1624148"/>
                </a:lnTo>
                <a:cubicBezTo>
                  <a:pt x="1511324" y="1629176"/>
                  <a:pt x="1510469" y="1633979"/>
                  <a:pt x="1509559" y="1638765"/>
                </a:cubicBezTo>
                <a:lnTo>
                  <a:pt x="1508524" y="1638871"/>
                </a:lnTo>
                <a:cubicBezTo>
                  <a:pt x="1454972" y="1962402"/>
                  <a:pt x="1201830" y="2215780"/>
                  <a:pt x="883694" y="2261109"/>
                </a:cubicBezTo>
                <a:cubicBezTo>
                  <a:pt x="883646" y="2261259"/>
                  <a:pt x="883642" y="2261413"/>
                  <a:pt x="883637" y="2261564"/>
                </a:cubicBezTo>
                <a:lnTo>
                  <a:pt x="877606" y="2262052"/>
                </a:lnTo>
                <a:cubicBezTo>
                  <a:pt x="850338" y="2266610"/>
                  <a:pt x="822493" y="2268819"/>
                  <a:pt x="794248" y="2268781"/>
                </a:cubicBezTo>
                <a:cubicBezTo>
                  <a:pt x="789173" y="2269964"/>
                  <a:pt x="784062" y="2270016"/>
                  <a:pt x="778939" y="2270016"/>
                </a:cubicBezTo>
                <a:cubicBezTo>
                  <a:pt x="775493" y="2270016"/>
                  <a:pt x="772053" y="2269992"/>
                  <a:pt x="768625" y="2269482"/>
                </a:cubicBezTo>
                <a:lnTo>
                  <a:pt x="768655" y="2269032"/>
                </a:lnTo>
                <a:lnTo>
                  <a:pt x="768208" y="2269008"/>
                </a:lnTo>
                <a:lnTo>
                  <a:pt x="769674" y="2253575"/>
                </a:lnTo>
                <a:cubicBezTo>
                  <a:pt x="770149" y="2224387"/>
                  <a:pt x="772837" y="2195644"/>
                  <a:pt x="777844" y="2167540"/>
                </a:cubicBezTo>
                <a:cubicBezTo>
                  <a:pt x="777467" y="2162513"/>
                  <a:pt x="778321" y="2157708"/>
                  <a:pt x="779233" y="2152920"/>
                </a:cubicBezTo>
                <a:lnTo>
                  <a:pt x="780268" y="2152815"/>
                </a:lnTo>
                <a:cubicBezTo>
                  <a:pt x="833821" y="1829283"/>
                  <a:pt x="1086963" y="1575905"/>
                  <a:pt x="1405098" y="1530578"/>
                </a:cubicBezTo>
                <a:cubicBezTo>
                  <a:pt x="1405146" y="1530426"/>
                  <a:pt x="1405150" y="1530275"/>
                  <a:pt x="1405155" y="1530122"/>
                </a:cubicBezTo>
                <a:lnTo>
                  <a:pt x="1411173" y="1529637"/>
                </a:lnTo>
                <a:cubicBezTo>
                  <a:pt x="1438446" y="1525076"/>
                  <a:pt x="1466297" y="1522867"/>
                  <a:pt x="1494548" y="1522905"/>
                </a:cubicBezTo>
                <a:cubicBezTo>
                  <a:pt x="1499622" y="1521722"/>
                  <a:pt x="1504731" y="1521669"/>
                  <a:pt x="1509853" y="1521669"/>
                </a:cubicBezTo>
                <a:close/>
                <a:moveTo>
                  <a:pt x="10646" y="1521669"/>
                </a:moveTo>
                <a:cubicBezTo>
                  <a:pt x="15729" y="1521669"/>
                  <a:pt x="20800" y="1521722"/>
                  <a:pt x="25836" y="1522905"/>
                </a:cubicBezTo>
                <a:cubicBezTo>
                  <a:pt x="53859" y="1522867"/>
                  <a:pt x="81485" y="1525075"/>
                  <a:pt x="108539" y="1529634"/>
                </a:cubicBezTo>
                <a:lnTo>
                  <a:pt x="114522" y="1530121"/>
                </a:lnTo>
                <a:cubicBezTo>
                  <a:pt x="114527" y="1530273"/>
                  <a:pt x="114531" y="1530426"/>
                  <a:pt x="114579" y="1530577"/>
                </a:cubicBezTo>
                <a:cubicBezTo>
                  <a:pt x="430217" y="1575905"/>
                  <a:pt x="681370" y="1829283"/>
                  <a:pt x="734502" y="2152814"/>
                </a:cubicBezTo>
                <a:lnTo>
                  <a:pt x="735529" y="2152920"/>
                </a:lnTo>
                <a:cubicBezTo>
                  <a:pt x="736432" y="2157706"/>
                  <a:pt x="737281" y="2162510"/>
                  <a:pt x="736905" y="2167537"/>
                </a:cubicBezTo>
                <a:cubicBezTo>
                  <a:pt x="741876" y="2195652"/>
                  <a:pt x="744543" y="2224405"/>
                  <a:pt x="745014" y="2253603"/>
                </a:cubicBezTo>
                <a:lnTo>
                  <a:pt x="746466" y="2269008"/>
                </a:lnTo>
                <a:lnTo>
                  <a:pt x="746024" y="2269032"/>
                </a:lnTo>
                <a:lnTo>
                  <a:pt x="746053" y="2269481"/>
                </a:lnTo>
                <a:lnTo>
                  <a:pt x="735820" y="2270016"/>
                </a:lnTo>
                <a:cubicBezTo>
                  <a:pt x="730739" y="2270016"/>
                  <a:pt x="725669" y="2269964"/>
                  <a:pt x="720636" y="2268781"/>
                </a:cubicBezTo>
                <a:cubicBezTo>
                  <a:pt x="692606" y="2268819"/>
                  <a:pt x="664974" y="2266609"/>
                  <a:pt x="637916" y="2262048"/>
                </a:cubicBezTo>
                <a:lnTo>
                  <a:pt x="631944" y="2261563"/>
                </a:lnTo>
                <a:cubicBezTo>
                  <a:pt x="631939" y="2261411"/>
                  <a:pt x="631935" y="2261259"/>
                  <a:pt x="631888" y="2261108"/>
                </a:cubicBezTo>
                <a:cubicBezTo>
                  <a:pt x="316251" y="2215780"/>
                  <a:pt x="65097" y="1962402"/>
                  <a:pt x="11965" y="1638870"/>
                </a:cubicBezTo>
                <a:lnTo>
                  <a:pt x="10938" y="1638765"/>
                </a:lnTo>
                <a:cubicBezTo>
                  <a:pt x="10034" y="1633977"/>
                  <a:pt x="9186" y="1629173"/>
                  <a:pt x="9561" y="1624145"/>
                </a:cubicBezTo>
                <a:cubicBezTo>
                  <a:pt x="4593" y="1596041"/>
                  <a:pt x="1926" y="1567298"/>
                  <a:pt x="1455" y="1538111"/>
                </a:cubicBezTo>
                <a:lnTo>
                  <a:pt x="0" y="1522677"/>
                </a:lnTo>
                <a:lnTo>
                  <a:pt x="443" y="1522653"/>
                </a:lnTo>
                <a:lnTo>
                  <a:pt x="413" y="1522203"/>
                </a:lnTo>
                <a:cubicBezTo>
                  <a:pt x="3814" y="1521693"/>
                  <a:pt x="7227" y="1521669"/>
                  <a:pt x="10646" y="1521669"/>
                </a:cubicBezTo>
                <a:close/>
                <a:moveTo>
                  <a:pt x="616915" y="884083"/>
                </a:moveTo>
                <a:cubicBezTo>
                  <a:pt x="374590" y="932116"/>
                  <a:pt x="182455" y="1125813"/>
                  <a:pt x="129552" y="1373918"/>
                </a:cubicBezTo>
                <a:cubicBezTo>
                  <a:pt x="371877" y="1325887"/>
                  <a:pt x="564012" y="1132188"/>
                  <a:pt x="616915" y="884083"/>
                </a:cubicBezTo>
                <a:close/>
                <a:moveTo>
                  <a:pt x="898785" y="884081"/>
                </a:moveTo>
                <a:cubicBezTo>
                  <a:pt x="952107" y="1132187"/>
                  <a:pt x="1145764" y="1325884"/>
                  <a:pt x="1390006" y="1373916"/>
                </a:cubicBezTo>
                <a:cubicBezTo>
                  <a:pt x="1336684" y="1125812"/>
                  <a:pt x="1143028" y="932113"/>
                  <a:pt x="898785" y="884081"/>
                </a:cubicBezTo>
                <a:close/>
                <a:moveTo>
                  <a:pt x="735820" y="754827"/>
                </a:moveTo>
                <a:lnTo>
                  <a:pt x="746053" y="755362"/>
                </a:lnTo>
                <a:lnTo>
                  <a:pt x="746024" y="755811"/>
                </a:lnTo>
                <a:lnTo>
                  <a:pt x="746466" y="755835"/>
                </a:lnTo>
                <a:lnTo>
                  <a:pt x="745014" y="771241"/>
                </a:lnTo>
                <a:cubicBezTo>
                  <a:pt x="744543" y="800439"/>
                  <a:pt x="741876" y="829193"/>
                  <a:pt x="736905" y="857306"/>
                </a:cubicBezTo>
                <a:cubicBezTo>
                  <a:pt x="737281" y="862334"/>
                  <a:pt x="736432" y="867137"/>
                  <a:pt x="735529" y="871924"/>
                </a:cubicBezTo>
                <a:lnTo>
                  <a:pt x="734502" y="872029"/>
                </a:lnTo>
                <a:cubicBezTo>
                  <a:pt x="681370" y="1195560"/>
                  <a:pt x="430217" y="1448938"/>
                  <a:pt x="114579" y="1494267"/>
                </a:cubicBezTo>
                <a:cubicBezTo>
                  <a:pt x="114531" y="1494418"/>
                  <a:pt x="114527" y="1494571"/>
                  <a:pt x="114522" y="1494722"/>
                </a:cubicBezTo>
                <a:lnTo>
                  <a:pt x="108539" y="1495210"/>
                </a:lnTo>
                <a:cubicBezTo>
                  <a:pt x="81485" y="1499768"/>
                  <a:pt x="53859" y="1501977"/>
                  <a:pt x="25836" y="1501940"/>
                </a:cubicBezTo>
                <a:cubicBezTo>
                  <a:pt x="20800" y="1503122"/>
                  <a:pt x="15729" y="1503175"/>
                  <a:pt x="10646" y="1503175"/>
                </a:cubicBezTo>
                <a:cubicBezTo>
                  <a:pt x="7227" y="1503175"/>
                  <a:pt x="3814" y="1503150"/>
                  <a:pt x="413" y="1502640"/>
                </a:cubicBezTo>
                <a:lnTo>
                  <a:pt x="443" y="1502190"/>
                </a:lnTo>
                <a:lnTo>
                  <a:pt x="0" y="1502167"/>
                </a:lnTo>
                <a:lnTo>
                  <a:pt x="1455" y="1486734"/>
                </a:lnTo>
                <a:cubicBezTo>
                  <a:pt x="1926" y="1457545"/>
                  <a:pt x="4593" y="1428803"/>
                  <a:pt x="9561" y="1400699"/>
                </a:cubicBezTo>
                <a:cubicBezTo>
                  <a:pt x="9186" y="1395670"/>
                  <a:pt x="10034" y="1390866"/>
                  <a:pt x="10938" y="1386079"/>
                </a:cubicBezTo>
                <a:lnTo>
                  <a:pt x="11965" y="1385973"/>
                </a:lnTo>
                <a:cubicBezTo>
                  <a:pt x="65097" y="1062441"/>
                  <a:pt x="316251" y="809063"/>
                  <a:pt x="631888" y="763736"/>
                </a:cubicBezTo>
                <a:cubicBezTo>
                  <a:pt x="631935" y="763585"/>
                  <a:pt x="631939" y="763433"/>
                  <a:pt x="631944" y="763280"/>
                </a:cubicBezTo>
                <a:lnTo>
                  <a:pt x="637916" y="762795"/>
                </a:lnTo>
                <a:cubicBezTo>
                  <a:pt x="664974" y="758234"/>
                  <a:pt x="692606" y="756025"/>
                  <a:pt x="720636" y="756063"/>
                </a:cubicBezTo>
                <a:cubicBezTo>
                  <a:pt x="725669" y="754880"/>
                  <a:pt x="730739" y="754827"/>
                  <a:pt x="735820" y="754827"/>
                </a:cubicBezTo>
                <a:close/>
                <a:moveTo>
                  <a:pt x="778939" y="754825"/>
                </a:moveTo>
                <a:cubicBezTo>
                  <a:pt x="784062" y="754825"/>
                  <a:pt x="789173" y="754878"/>
                  <a:pt x="794248" y="756061"/>
                </a:cubicBezTo>
                <a:cubicBezTo>
                  <a:pt x="822493" y="756023"/>
                  <a:pt x="850338" y="758231"/>
                  <a:pt x="877606" y="762790"/>
                </a:cubicBezTo>
                <a:lnTo>
                  <a:pt x="883637" y="763277"/>
                </a:lnTo>
                <a:cubicBezTo>
                  <a:pt x="883642" y="763430"/>
                  <a:pt x="883646" y="763582"/>
                  <a:pt x="883694" y="763733"/>
                </a:cubicBezTo>
                <a:cubicBezTo>
                  <a:pt x="1201830" y="809061"/>
                  <a:pt x="1454972" y="1062440"/>
                  <a:pt x="1508524" y="1385970"/>
                </a:cubicBezTo>
                <a:lnTo>
                  <a:pt x="1509559" y="1386077"/>
                </a:lnTo>
                <a:cubicBezTo>
                  <a:pt x="1510469" y="1390862"/>
                  <a:pt x="1511324" y="1395666"/>
                  <a:pt x="1510946" y="1400693"/>
                </a:cubicBezTo>
                <a:lnTo>
                  <a:pt x="1511022" y="1401494"/>
                </a:lnTo>
                <a:lnTo>
                  <a:pt x="1511022" y="1503112"/>
                </a:lnTo>
                <a:lnTo>
                  <a:pt x="1509853" y="1503173"/>
                </a:lnTo>
                <a:cubicBezTo>
                  <a:pt x="1504731" y="1503173"/>
                  <a:pt x="1499622" y="1503120"/>
                  <a:pt x="1494548" y="1501938"/>
                </a:cubicBezTo>
                <a:cubicBezTo>
                  <a:pt x="1466297" y="1501975"/>
                  <a:pt x="1438446" y="1499766"/>
                  <a:pt x="1411173" y="1495205"/>
                </a:cubicBezTo>
                <a:lnTo>
                  <a:pt x="1405155" y="1494720"/>
                </a:lnTo>
                <a:cubicBezTo>
                  <a:pt x="1405150" y="1494567"/>
                  <a:pt x="1405146" y="1494415"/>
                  <a:pt x="1405098" y="1494264"/>
                </a:cubicBezTo>
                <a:cubicBezTo>
                  <a:pt x="1086963" y="1448937"/>
                  <a:pt x="833821" y="1195558"/>
                  <a:pt x="780268" y="872026"/>
                </a:cubicBezTo>
                <a:lnTo>
                  <a:pt x="779233" y="871922"/>
                </a:lnTo>
                <a:cubicBezTo>
                  <a:pt x="778321" y="867134"/>
                  <a:pt x="777467" y="862329"/>
                  <a:pt x="777844" y="857301"/>
                </a:cubicBezTo>
                <a:cubicBezTo>
                  <a:pt x="772837" y="829197"/>
                  <a:pt x="770149" y="800455"/>
                  <a:pt x="769674" y="771267"/>
                </a:cubicBezTo>
                <a:lnTo>
                  <a:pt x="768208" y="755833"/>
                </a:lnTo>
                <a:lnTo>
                  <a:pt x="768655" y="755810"/>
                </a:lnTo>
                <a:lnTo>
                  <a:pt x="768625" y="755360"/>
                </a:lnTo>
                <a:cubicBezTo>
                  <a:pt x="772053" y="754849"/>
                  <a:pt x="775493" y="754825"/>
                  <a:pt x="778939" y="754825"/>
                </a:cubicBezTo>
                <a:close/>
                <a:moveTo>
                  <a:pt x="1390006" y="125320"/>
                </a:moveTo>
                <a:cubicBezTo>
                  <a:pt x="1145764" y="173353"/>
                  <a:pt x="952107" y="367050"/>
                  <a:pt x="898785" y="615155"/>
                </a:cubicBezTo>
                <a:cubicBezTo>
                  <a:pt x="1143028" y="567124"/>
                  <a:pt x="1336684" y="373425"/>
                  <a:pt x="1390006" y="125320"/>
                </a:cubicBezTo>
                <a:close/>
                <a:moveTo>
                  <a:pt x="129552" y="125320"/>
                </a:moveTo>
                <a:cubicBezTo>
                  <a:pt x="182455" y="373425"/>
                  <a:pt x="374590" y="567123"/>
                  <a:pt x="616915" y="615155"/>
                </a:cubicBezTo>
                <a:cubicBezTo>
                  <a:pt x="564012" y="367050"/>
                  <a:pt x="371877" y="173352"/>
                  <a:pt x="129552" y="125320"/>
                </a:cubicBezTo>
                <a:close/>
                <a:moveTo>
                  <a:pt x="1461115" y="0"/>
                </a:moveTo>
                <a:lnTo>
                  <a:pt x="1511022" y="0"/>
                </a:lnTo>
                <a:lnTo>
                  <a:pt x="1511022" y="97744"/>
                </a:lnTo>
                <a:lnTo>
                  <a:pt x="1510946" y="98544"/>
                </a:lnTo>
                <a:cubicBezTo>
                  <a:pt x="1511324" y="103571"/>
                  <a:pt x="1510469" y="108374"/>
                  <a:pt x="1509559" y="113161"/>
                </a:cubicBezTo>
                <a:lnTo>
                  <a:pt x="1508524" y="113266"/>
                </a:lnTo>
                <a:cubicBezTo>
                  <a:pt x="1454972" y="436797"/>
                  <a:pt x="1201830" y="690176"/>
                  <a:pt x="883694" y="735504"/>
                </a:cubicBezTo>
                <a:cubicBezTo>
                  <a:pt x="883646" y="735655"/>
                  <a:pt x="883642" y="735808"/>
                  <a:pt x="883637" y="735960"/>
                </a:cubicBezTo>
                <a:lnTo>
                  <a:pt x="877606" y="736447"/>
                </a:lnTo>
                <a:cubicBezTo>
                  <a:pt x="850338" y="741006"/>
                  <a:pt x="822493" y="743215"/>
                  <a:pt x="794248" y="743177"/>
                </a:cubicBezTo>
                <a:cubicBezTo>
                  <a:pt x="789173" y="744360"/>
                  <a:pt x="784062" y="744412"/>
                  <a:pt x="778939" y="744412"/>
                </a:cubicBezTo>
                <a:cubicBezTo>
                  <a:pt x="775493" y="744412"/>
                  <a:pt x="772053" y="744387"/>
                  <a:pt x="768625" y="743877"/>
                </a:cubicBezTo>
                <a:lnTo>
                  <a:pt x="768655" y="743427"/>
                </a:lnTo>
                <a:lnTo>
                  <a:pt x="768208" y="743404"/>
                </a:lnTo>
                <a:lnTo>
                  <a:pt x="769674" y="727971"/>
                </a:lnTo>
                <a:cubicBezTo>
                  <a:pt x="770149" y="698783"/>
                  <a:pt x="772837" y="670040"/>
                  <a:pt x="777844" y="641936"/>
                </a:cubicBezTo>
                <a:cubicBezTo>
                  <a:pt x="777467" y="636908"/>
                  <a:pt x="778321" y="632103"/>
                  <a:pt x="779233" y="627316"/>
                </a:cubicBezTo>
                <a:lnTo>
                  <a:pt x="780268" y="627211"/>
                </a:lnTo>
                <a:cubicBezTo>
                  <a:pt x="833821" y="303678"/>
                  <a:pt x="1086963" y="50300"/>
                  <a:pt x="1405098" y="4973"/>
                </a:cubicBezTo>
                <a:cubicBezTo>
                  <a:pt x="1405146" y="4822"/>
                  <a:pt x="1405150" y="4670"/>
                  <a:pt x="1405155" y="4517"/>
                </a:cubicBezTo>
                <a:lnTo>
                  <a:pt x="1411173" y="4032"/>
                </a:lnTo>
                <a:close/>
                <a:moveTo>
                  <a:pt x="276" y="0"/>
                </a:moveTo>
                <a:lnTo>
                  <a:pt x="59014" y="0"/>
                </a:lnTo>
                <a:lnTo>
                  <a:pt x="108539" y="4029"/>
                </a:lnTo>
                <a:lnTo>
                  <a:pt x="114522" y="4516"/>
                </a:lnTo>
                <a:cubicBezTo>
                  <a:pt x="114527" y="4669"/>
                  <a:pt x="114531" y="4821"/>
                  <a:pt x="114579" y="4972"/>
                </a:cubicBezTo>
                <a:cubicBezTo>
                  <a:pt x="430217" y="50300"/>
                  <a:pt x="681370" y="303678"/>
                  <a:pt x="734502" y="627210"/>
                </a:cubicBezTo>
                <a:lnTo>
                  <a:pt x="735529" y="627316"/>
                </a:lnTo>
                <a:cubicBezTo>
                  <a:pt x="736432" y="632101"/>
                  <a:pt x="737281" y="636905"/>
                  <a:pt x="736905" y="641932"/>
                </a:cubicBezTo>
                <a:cubicBezTo>
                  <a:pt x="741876" y="670047"/>
                  <a:pt x="744543" y="698800"/>
                  <a:pt x="745014" y="727999"/>
                </a:cubicBezTo>
                <a:lnTo>
                  <a:pt x="746466" y="743404"/>
                </a:lnTo>
                <a:lnTo>
                  <a:pt x="746024" y="743427"/>
                </a:lnTo>
                <a:lnTo>
                  <a:pt x="746053" y="743876"/>
                </a:lnTo>
                <a:lnTo>
                  <a:pt x="735820" y="744412"/>
                </a:lnTo>
                <a:cubicBezTo>
                  <a:pt x="730739" y="744412"/>
                  <a:pt x="725669" y="744360"/>
                  <a:pt x="720636" y="743177"/>
                </a:cubicBezTo>
                <a:cubicBezTo>
                  <a:pt x="692606" y="743215"/>
                  <a:pt x="664974" y="741005"/>
                  <a:pt x="637916" y="736445"/>
                </a:cubicBezTo>
                <a:lnTo>
                  <a:pt x="631944" y="735959"/>
                </a:lnTo>
                <a:cubicBezTo>
                  <a:pt x="631939" y="735806"/>
                  <a:pt x="631935" y="735654"/>
                  <a:pt x="631888" y="735503"/>
                </a:cubicBezTo>
                <a:cubicBezTo>
                  <a:pt x="316251" y="690176"/>
                  <a:pt x="65097" y="436797"/>
                  <a:pt x="11965" y="113265"/>
                </a:cubicBezTo>
                <a:lnTo>
                  <a:pt x="10938" y="113161"/>
                </a:lnTo>
                <a:cubicBezTo>
                  <a:pt x="10034" y="108373"/>
                  <a:pt x="9186" y="103568"/>
                  <a:pt x="9561" y="98540"/>
                </a:cubicBezTo>
                <a:cubicBezTo>
                  <a:pt x="4593" y="70436"/>
                  <a:pt x="1926" y="41694"/>
                  <a:pt x="1455" y="125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7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75" y="324000"/>
            <a:ext cx="3790725" cy="397866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9274" y="322236"/>
            <a:ext cx="2286077" cy="3978668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483104"/>
            <a:ext cx="3790724" cy="2047336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4453990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432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Precis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85A93534-10D7-4916-A93E-1DE43B24A5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59920760-BE5B-4C1D-981E-1FFF796FDB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45D188E0-32F2-442B-B62E-AA9670C2B0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9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F636BBA3-1F77-4FB5-9A78-C9E257599E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9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A43C49AF-45E3-4F3A-8683-B60FB586B4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9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8B57C8C7-F7D1-4136-B896-20B6943389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6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3E62906B-EB98-453B-AB89-8120D1A1B0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6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CEFF2032-FE07-48A6-A165-D8C1D0A68F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6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29E9F81D-24AF-4921-9C7E-8A41BC06AC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3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Picture Placeholder 16">
            <a:extLst>
              <a:ext uri="{FF2B5EF4-FFF2-40B4-BE49-F238E27FC236}">
                <a16:creationId xmlns:a16="http://schemas.microsoft.com/office/drawing/2014/main" id="{3E1A1F38-B22C-48EB-86FA-22DAF1012A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3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Picture Placeholder 16">
            <a:extLst>
              <a:ext uri="{FF2B5EF4-FFF2-40B4-BE49-F238E27FC236}">
                <a16:creationId xmlns:a16="http://schemas.microsoft.com/office/drawing/2014/main" id="{B0B22428-8245-4610-A545-D0DB5D21227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3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610677" y="324001"/>
            <a:ext cx="3257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DDC947B-410A-435F-BC5F-C16A82981743}"/>
              </a:ext>
            </a:extLst>
          </p:cNvPr>
          <p:cNvSpPr/>
          <p:nvPr userDrawn="1"/>
        </p:nvSpPr>
        <p:spPr>
          <a:xfrm>
            <a:off x="8610677" y="4483106"/>
            <a:ext cx="3257325" cy="2046045"/>
          </a:xfrm>
          <a:custGeom>
            <a:avLst/>
            <a:gdLst>
              <a:gd name="connsiteX0" fmla="*/ 2499020 w 3257325"/>
              <a:gd name="connsiteY0" fmla="*/ 1424248 h 2046045"/>
              <a:gd name="connsiteX1" fmla="*/ 2009185 w 3257325"/>
              <a:gd name="connsiteY1" fmla="*/ 1915469 h 2046045"/>
              <a:gd name="connsiteX2" fmla="*/ 2499020 w 3257325"/>
              <a:gd name="connsiteY2" fmla="*/ 1424248 h 2046045"/>
              <a:gd name="connsiteX3" fmla="*/ 1242341 w 3257325"/>
              <a:gd name="connsiteY3" fmla="*/ 1424248 h 2046045"/>
              <a:gd name="connsiteX4" fmla="*/ 1732176 w 3257325"/>
              <a:gd name="connsiteY4" fmla="*/ 1915469 h 2046045"/>
              <a:gd name="connsiteX5" fmla="*/ 1242341 w 3257325"/>
              <a:gd name="connsiteY5" fmla="*/ 1424248 h 2046045"/>
              <a:gd name="connsiteX6" fmla="*/ 973415 w 3257325"/>
              <a:gd name="connsiteY6" fmla="*/ 1424248 h 2046045"/>
              <a:gd name="connsiteX7" fmla="*/ 483580 w 3257325"/>
              <a:gd name="connsiteY7" fmla="*/ 1915469 h 2046045"/>
              <a:gd name="connsiteX8" fmla="*/ 973415 w 3257325"/>
              <a:gd name="connsiteY8" fmla="*/ 1424248 h 2046045"/>
              <a:gd name="connsiteX9" fmla="*/ 0 w 3257325"/>
              <a:gd name="connsiteY9" fmla="*/ 1423371 h 2046045"/>
              <a:gd name="connsiteX10" fmla="*/ 31786 w 3257325"/>
              <a:gd name="connsiteY10" fmla="*/ 1443082 h 2046045"/>
              <a:gd name="connsiteX11" fmla="*/ 326918 w 3257325"/>
              <a:gd name="connsiteY11" fmla="*/ 1930561 h 2046045"/>
              <a:gd name="connsiteX12" fmla="*/ 327374 w 3257325"/>
              <a:gd name="connsiteY12" fmla="*/ 1930618 h 2046045"/>
              <a:gd name="connsiteX13" fmla="*/ 327859 w 3257325"/>
              <a:gd name="connsiteY13" fmla="*/ 1936636 h 2046045"/>
              <a:gd name="connsiteX14" fmla="*/ 334592 w 3257325"/>
              <a:gd name="connsiteY14" fmla="*/ 2020011 h 2046045"/>
              <a:gd name="connsiteX15" fmla="*/ 335828 w 3257325"/>
              <a:gd name="connsiteY15" fmla="*/ 2035316 h 2046045"/>
              <a:gd name="connsiteX16" fmla="*/ 335292 w 3257325"/>
              <a:gd name="connsiteY16" fmla="*/ 2045630 h 2046045"/>
              <a:gd name="connsiteX17" fmla="*/ 334843 w 3257325"/>
              <a:gd name="connsiteY17" fmla="*/ 2045600 h 2046045"/>
              <a:gd name="connsiteX18" fmla="*/ 334820 w 3257325"/>
              <a:gd name="connsiteY18" fmla="*/ 2046045 h 2046045"/>
              <a:gd name="connsiteX19" fmla="*/ 319414 w 3257325"/>
              <a:gd name="connsiteY19" fmla="*/ 2044582 h 2046045"/>
              <a:gd name="connsiteX20" fmla="*/ 233348 w 3257325"/>
              <a:gd name="connsiteY20" fmla="*/ 2036409 h 2046045"/>
              <a:gd name="connsiteX21" fmla="*/ 218731 w 3257325"/>
              <a:gd name="connsiteY21" fmla="*/ 2035022 h 2046045"/>
              <a:gd name="connsiteX22" fmla="*/ 218625 w 3257325"/>
              <a:gd name="connsiteY22" fmla="*/ 2033987 h 2046045"/>
              <a:gd name="connsiteX23" fmla="*/ 100859 w 3257325"/>
              <a:gd name="connsiteY23" fmla="*/ 2004812 h 2046045"/>
              <a:gd name="connsiteX24" fmla="*/ 0 w 3257325"/>
              <a:gd name="connsiteY24" fmla="*/ 1962186 h 2046045"/>
              <a:gd name="connsiteX25" fmla="*/ 0 w 3257325"/>
              <a:gd name="connsiteY25" fmla="*/ 1829869 h 2046045"/>
              <a:gd name="connsiteX26" fmla="*/ 32120 w 3257325"/>
              <a:gd name="connsiteY26" fmla="*/ 1850567 h 2046045"/>
              <a:gd name="connsiteX27" fmla="*/ 206571 w 3257325"/>
              <a:gd name="connsiteY27" fmla="*/ 1915469 h 2046045"/>
              <a:gd name="connsiteX28" fmla="*/ 36681 w 3257325"/>
              <a:gd name="connsiteY28" fmla="*/ 1598264 h 2046045"/>
              <a:gd name="connsiteX29" fmla="*/ 0 w 3257325"/>
              <a:gd name="connsiteY29" fmla="*/ 1566414 h 2046045"/>
              <a:gd name="connsiteX30" fmla="*/ 2639697 w 3257325"/>
              <a:gd name="connsiteY30" fmla="*/ 1293671 h 2046045"/>
              <a:gd name="connsiteX31" fmla="*/ 2655130 w 3257325"/>
              <a:gd name="connsiteY31" fmla="*/ 1295137 h 2046045"/>
              <a:gd name="connsiteX32" fmla="*/ 2741165 w 3257325"/>
              <a:gd name="connsiteY32" fmla="*/ 1303307 h 2046045"/>
              <a:gd name="connsiteX33" fmla="*/ 2755785 w 3257325"/>
              <a:gd name="connsiteY33" fmla="*/ 1304696 h 2046045"/>
              <a:gd name="connsiteX34" fmla="*/ 2755890 w 3257325"/>
              <a:gd name="connsiteY34" fmla="*/ 1305731 h 2046045"/>
              <a:gd name="connsiteX35" fmla="*/ 3246636 w 3257325"/>
              <a:gd name="connsiteY35" fmla="*/ 1607176 h 2046045"/>
              <a:gd name="connsiteX36" fmla="*/ 3257325 w 3257325"/>
              <a:gd name="connsiteY36" fmla="*/ 1624640 h 2046045"/>
              <a:gd name="connsiteX37" fmla="*/ 3257325 w 3257325"/>
              <a:gd name="connsiteY37" fmla="*/ 1913823 h 2046045"/>
              <a:gd name="connsiteX38" fmla="*/ 3233119 w 3257325"/>
              <a:gd name="connsiteY38" fmla="*/ 1826425 h 2046045"/>
              <a:gd name="connsiteX39" fmla="*/ 2767946 w 3257325"/>
              <a:gd name="connsiteY39" fmla="*/ 1424248 h 2046045"/>
              <a:gd name="connsiteX40" fmla="*/ 3083329 w 3257325"/>
              <a:gd name="connsiteY40" fmla="*/ 1850567 h 2046045"/>
              <a:gd name="connsiteX41" fmla="*/ 3257325 w 3257325"/>
              <a:gd name="connsiteY41" fmla="*/ 1915300 h 2046045"/>
              <a:gd name="connsiteX42" fmla="*/ 3257325 w 3257325"/>
              <a:gd name="connsiteY42" fmla="*/ 2030888 h 2046045"/>
              <a:gd name="connsiteX43" fmla="*/ 3152069 w 3257325"/>
              <a:gd name="connsiteY43" fmla="*/ 2004812 h 2046045"/>
              <a:gd name="connsiteX44" fmla="*/ 2647597 w 3257325"/>
              <a:gd name="connsiteY44" fmla="*/ 1409157 h 2046045"/>
              <a:gd name="connsiteX45" fmla="*/ 2647141 w 3257325"/>
              <a:gd name="connsiteY45" fmla="*/ 1409100 h 2046045"/>
              <a:gd name="connsiteX46" fmla="*/ 2646654 w 3257325"/>
              <a:gd name="connsiteY46" fmla="*/ 1403069 h 2046045"/>
              <a:gd name="connsiteX47" fmla="*/ 2639924 w 3257325"/>
              <a:gd name="connsiteY47" fmla="*/ 1319711 h 2046045"/>
              <a:gd name="connsiteX48" fmla="*/ 2638689 w 3257325"/>
              <a:gd name="connsiteY48" fmla="*/ 1304402 h 2046045"/>
              <a:gd name="connsiteX49" fmla="*/ 2639224 w 3257325"/>
              <a:gd name="connsiteY49" fmla="*/ 1294088 h 2046045"/>
              <a:gd name="connsiteX50" fmla="*/ 2639674 w 3257325"/>
              <a:gd name="connsiteY50" fmla="*/ 1294118 h 2046045"/>
              <a:gd name="connsiteX51" fmla="*/ 2627268 w 3257325"/>
              <a:gd name="connsiteY51" fmla="*/ 1293671 h 2046045"/>
              <a:gd name="connsiteX52" fmla="*/ 2627291 w 3257325"/>
              <a:gd name="connsiteY52" fmla="*/ 1294118 h 2046045"/>
              <a:gd name="connsiteX53" fmla="*/ 2627741 w 3257325"/>
              <a:gd name="connsiteY53" fmla="*/ 1294088 h 2046045"/>
              <a:gd name="connsiteX54" fmla="*/ 2628276 w 3257325"/>
              <a:gd name="connsiteY54" fmla="*/ 1304402 h 2046045"/>
              <a:gd name="connsiteX55" fmla="*/ 2627040 w 3257325"/>
              <a:gd name="connsiteY55" fmla="*/ 1319711 h 2046045"/>
              <a:gd name="connsiteX56" fmla="*/ 2620311 w 3257325"/>
              <a:gd name="connsiteY56" fmla="*/ 1403069 h 2046045"/>
              <a:gd name="connsiteX57" fmla="*/ 2619824 w 3257325"/>
              <a:gd name="connsiteY57" fmla="*/ 1409100 h 2046045"/>
              <a:gd name="connsiteX58" fmla="*/ 2619368 w 3257325"/>
              <a:gd name="connsiteY58" fmla="*/ 1409157 h 2046045"/>
              <a:gd name="connsiteX59" fmla="*/ 1997131 w 3257325"/>
              <a:gd name="connsiteY59" fmla="*/ 2033987 h 2046045"/>
              <a:gd name="connsiteX60" fmla="*/ 1997024 w 3257325"/>
              <a:gd name="connsiteY60" fmla="*/ 2035022 h 2046045"/>
              <a:gd name="connsiteX61" fmla="*/ 1982408 w 3257325"/>
              <a:gd name="connsiteY61" fmla="*/ 2036409 h 2046045"/>
              <a:gd name="connsiteX62" fmla="*/ 1896341 w 3257325"/>
              <a:gd name="connsiteY62" fmla="*/ 2044582 h 2046045"/>
              <a:gd name="connsiteX63" fmla="*/ 1880936 w 3257325"/>
              <a:gd name="connsiteY63" fmla="*/ 2046045 h 2046045"/>
              <a:gd name="connsiteX64" fmla="*/ 1880913 w 3257325"/>
              <a:gd name="connsiteY64" fmla="*/ 2045600 h 2046045"/>
              <a:gd name="connsiteX65" fmla="*/ 1880464 w 3257325"/>
              <a:gd name="connsiteY65" fmla="*/ 2045630 h 2046045"/>
              <a:gd name="connsiteX66" fmla="*/ 1879928 w 3257325"/>
              <a:gd name="connsiteY66" fmla="*/ 2035316 h 2046045"/>
              <a:gd name="connsiteX67" fmla="*/ 1881163 w 3257325"/>
              <a:gd name="connsiteY67" fmla="*/ 2020011 h 2046045"/>
              <a:gd name="connsiteX68" fmla="*/ 1887896 w 3257325"/>
              <a:gd name="connsiteY68" fmla="*/ 1936636 h 2046045"/>
              <a:gd name="connsiteX69" fmla="*/ 1888381 w 3257325"/>
              <a:gd name="connsiteY69" fmla="*/ 1930618 h 2046045"/>
              <a:gd name="connsiteX70" fmla="*/ 1888837 w 3257325"/>
              <a:gd name="connsiteY70" fmla="*/ 1930561 h 2046045"/>
              <a:gd name="connsiteX71" fmla="*/ 2511075 w 3257325"/>
              <a:gd name="connsiteY71" fmla="*/ 1305731 h 2046045"/>
              <a:gd name="connsiteX72" fmla="*/ 2511179 w 3257325"/>
              <a:gd name="connsiteY72" fmla="*/ 1304696 h 2046045"/>
              <a:gd name="connsiteX73" fmla="*/ 2525800 w 3257325"/>
              <a:gd name="connsiteY73" fmla="*/ 1303307 h 2046045"/>
              <a:gd name="connsiteX74" fmla="*/ 2611834 w 3257325"/>
              <a:gd name="connsiteY74" fmla="*/ 1295137 h 2046045"/>
              <a:gd name="connsiteX75" fmla="*/ 1114093 w 3257325"/>
              <a:gd name="connsiteY75" fmla="*/ 1293671 h 2046045"/>
              <a:gd name="connsiteX76" fmla="*/ 1129526 w 3257325"/>
              <a:gd name="connsiteY76" fmla="*/ 1295137 h 2046045"/>
              <a:gd name="connsiteX77" fmla="*/ 1215561 w 3257325"/>
              <a:gd name="connsiteY77" fmla="*/ 1303307 h 2046045"/>
              <a:gd name="connsiteX78" fmla="*/ 1230181 w 3257325"/>
              <a:gd name="connsiteY78" fmla="*/ 1304696 h 2046045"/>
              <a:gd name="connsiteX79" fmla="*/ 1230286 w 3257325"/>
              <a:gd name="connsiteY79" fmla="*/ 1305731 h 2046045"/>
              <a:gd name="connsiteX80" fmla="*/ 1852523 w 3257325"/>
              <a:gd name="connsiteY80" fmla="*/ 1930561 h 2046045"/>
              <a:gd name="connsiteX81" fmla="*/ 1852979 w 3257325"/>
              <a:gd name="connsiteY81" fmla="*/ 1930618 h 2046045"/>
              <a:gd name="connsiteX82" fmla="*/ 1853464 w 3257325"/>
              <a:gd name="connsiteY82" fmla="*/ 1936636 h 2046045"/>
              <a:gd name="connsiteX83" fmla="*/ 1860196 w 3257325"/>
              <a:gd name="connsiteY83" fmla="*/ 2020011 h 2046045"/>
              <a:gd name="connsiteX84" fmla="*/ 1861432 w 3257325"/>
              <a:gd name="connsiteY84" fmla="*/ 2035316 h 2046045"/>
              <a:gd name="connsiteX85" fmla="*/ 1860897 w 3257325"/>
              <a:gd name="connsiteY85" fmla="*/ 2045630 h 2046045"/>
              <a:gd name="connsiteX86" fmla="*/ 1860448 w 3257325"/>
              <a:gd name="connsiteY86" fmla="*/ 2045600 h 2046045"/>
              <a:gd name="connsiteX87" fmla="*/ 1860424 w 3257325"/>
              <a:gd name="connsiteY87" fmla="*/ 2046045 h 2046045"/>
              <a:gd name="connsiteX88" fmla="*/ 1845018 w 3257325"/>
              <a:gd name="connsiteY88" fmla="*/ 2044582 h 2046045"/>
              <a:gd name="connsiteX89" fmla="*/ 1758953 w 3257325"/>
              <a:gd name="connsiteY89" fmla="*/ 2036409 h 2046045"/>
              <a:gd name="connsiteX90" fmla="*/ 1744336 w 3257325"/>
              <a:gd name="connsiteY90" fmla="*/ 2035022 h 2046045"/>
              <a:gd name="connsiteX91" fmla="*/ 1744230 w 3257325"/>
              <a:gd name="connsiteY91" fmla="*/ 2033987 h 2046045"/>
              <a:gd name="connsiteX92" fmla="*/ 1121992 w 3257325"/>
              <a:gd name="connsiteY92" fmla="*/ 1409157 h 2046045"/>
              <a:gd name="connsiteX93" fmla="*/ 1121537 w 3257325"/>
              <a:gd name="connsiteY93" fmla="*/ 1409100 h 2046045"/>
              <a:gd name="connsiteX94" fmla="*/ 1121049 w 3257325"/>
              <a:gd name="connsiteY94" fmla="*/ 1403069 h 2046045"/>
              <a:gd name="connsiteX95" fmla="*/ 1114320 w 3257325"/>
              <a:gd name="connsiteY95" fmla="*/ 1319711 h 2046045"/>
              <a:gd name="connsiteX96" fmla="*/ 1113085 w 3257325"/>
              <a:gd name="connsiteY96" fmla="*/ 1304402 h 2046045"/>
              <a:gd name="connsiteX97" fmla="*/ 1113619 w 3257325"/>
              <a:gd name="connsiteY97" fmla="*/ 1294088 h 2046045"/>
              <a:gd name="connsiteX98" fmla="*/ 1114069 w 3257325"/>
              <a:gd name="connsiteY98" fmla="*/ 1294118 h 2046045"/>
              <a:gd name="connsiteX99" fmla="*/ 1101663 w 3257325"/>
              <a:gd name="connsiteY99" fmla="*/ 1293671 h 2046045"/>
              <a:gd name="connsiteX100" fmla="*/ 1101687 w 3257325"/>
              <a:gd name="connsiteY100" fmla="*/ 1294118 h 2046045"/>
              <a:gd name="connsiteX101" fmla="*/ 1102137 w 3257325"/>
              <a:gd name="connsiteY101" fmla="*/ 1294088 h 2046045"/>
              <a:gd name="connsiteX102" fmla="*/ 1102671 w 3257325"/>
              <a:gd name="connsiteY102" fmla="*/ 1304402 h 2046045"/>
              <a:gd name="connsiteX103" fmla="*/ 1101435 w 3257325"/>
              <a:gd name="connsiteY103" fmla="*/ 1319711 h 2046045"/>
              <a:gd name="connsiteX104" fmla="*/ 1094706 w 3257325"/>
              <a:gd name="connsiteY104" fmla="*/ 1403069 h 2046045"/>
              <a:gd name="connsiteX105" fmla="*/ 1094219 w 3257325"/>
              <a:gd name="connsiteY105" fmla="*/ 1409100 h 2046045"/>
              <a:gd name="connsiteX106" fmla="*/ 1093763 w 3257325"/>
              <a:gd name="connsiteY106" fmla="*/ 1409157 h 2046045"/>
              <a:gd name="connsiteX107" fmla="*/ 471526 w 3257325"/>
              <a:gd name="connsiteY107" fmla="*/ 2033987 h 2046045"/>
              <a:gd name="connsiteX108" fmla="*/ 471419 w 3257325"/>
              <a:gd name="connsiteY108" fmla="*/ 2035022 h 2046045"/>
              <a:gd name="connsiteX109" fmla="*/ 456803 w 3257325"/>
              <a:gd name="connsiteY109" fmla="*/ 2036409 h 2046045"/>
              <a:gd name="connsiteX110" fmla="*/ 370737 w 3257325"/>
              <a:gd name="connsiteY110" fmla="*/ 2044582 h 2046045"/>
              <a:gd name="connsiteX111" fmla="*/ 355331 w 3257325"/>
              <a:gd name="connsiteY111" fmla="*/ 2046045 h 2046045"/>
              <a:gd name="connsiteX112" fmla="*/ 355308 w 3257325"/>
              <a:gd name="connsiteY112" fmla="*/ 2045600 h 2046045"/>
              <a:gd name="connsiteX113" fmla="*/ 354859 w 3257325"/>
              <a:gd name="connsiteY113" fmla="*/ 2045630 h 2046045"/>
              <a:gd name="connsiteX114" fmla="*/ 354323 w 3257325"/>
              <a:gd name="connsiteY114" fmla="*/ 2035316 h 2046045"/>
              <a:gd name="connsiteX115" fmla="*/ 355559 w 3257325"/>
              <a:gd name="connsiteY115" fmla="*/ 2020011 h 2046045"/>
              <a:gd name="connsiteX116" fmla="*/ 362292 w 3257325"/>
              <a:gd name="connsiteY116" fmla="*/ 1936636 h 2046045"/>
              <a:gd name="connsiteX117" fmla="*/ 362777 w 3257325"/>
              <a:gd name="connsiteY117" fmla="*/ 1930618 h 2046045"/>
              <a:gd name="connsiteX118" fmla="*/ 363232 w 3257325"/>
              <a:gd name="connsiteY118" fmla="*/ 1930561 h 2046045"/>
              <a:gd name="connsiteX119" fmla="*/ 985470 w 3257325"/>
              <a:gd name="connsiteY119" fmla="*/ 1305731 h 2046045"/>
              <a:gd name="connsiteX120" fmla="*/ 985575 w 3257325"/>
              <a:gd name="connsiteY120" fmla="*/ 1304696 h 2046045"/>
              <a:gd name="connsiteX121" fmla="*/ 1000195 w 3257325"/>
              <a:gd name="connsiteY121" fmla="*/ 1303307 h 2046045"/>
              <a:gd name="connsiteX122" fmla="*/ 1086229 w 3257325"/>
              <a:gd name="connsiteY122" fmla="*/ 1295137 h 2046045"/>
              <a:gd name="connsiteX123" fmla="*/ 2009183 w 3257325"/>
              <a:gd name="connsiteY123" fmla="*/ 655015 h 2046045"/>
              <a:gd name="connsiteX124" fmla="*/ 2499018 w 3257325"/>
              <a:gd name="connsiteY124" fmla="*/ 1142378 h 2046045"/>
              <a:gd name="connsiteX125" fmla="*/ 2009183 w 3257325"/>
              <a:gd name="connsiteY125" fmla="*/ 655015 h 2046045"/>
              <a:gd name="connsiteX126" fmla="*/ 1732176 w 3257325"/>
              <a:gd name="connsiteY126" fmla="*/ 655015 h 2046045"/>
              <a:gd name="connsiteX127" fmla="*/ 1242341 w 3257325"/>
              <a:gd name="connsiteY127" fmla="*/ 1142378 h 2046045"/>
              <a:gd name="connsiteX128" fmla="*/ 1732176 w 3257325"/>
              <a:gd name="connsiteY128" fmla="*/ 655015 h 2046045"/>
              <a:gd name="connsiteX129" fmla="*/ 483578 w 3257325"/>
              <a:gd name="connsiteY129" fmla="*/ 655015 h 2046045"/>
              <a:gd name="connsiteX130" fmla="*/ 973413 w 3257325"/>
              <a:gd name="connsiteY130" fmla="*/ 1142378 h 2046045"/>
              <a:gd name="connsiteX131" fmla="*/ 483578 w 3257325"/>
              <a:gd name="connsiteY131" fmla="*/ 655015 h 2046045"/>
              <a:gd name="connsiteX132" fmla="*/ 3257325 w 3257325"/>
              <a:gd name="connsiteY132" fmla="*/ 540503 h 2046045"/>
              <a:gd name="connsiteX133" fmla="*/ 3257325 w 3257325"/>
              <a:gd name="connsiteY133" fmla="*/ 655184 h 2046045"/>
              <a:gd name="connsiteX134" fmla="*/ 3083330 w 3257325"/>
              <a:gd name="connsiteY134" fmla="*/ 719407 h 2046045"/>
              <a:gd name="connsiteX135" fmla="*/ 2767946 w 3257325"/>
              <a:gd name="connsiteY135" fmla="*/ 1142378 h 2046045"/>
              <a:gd name="connsiteX136" fmla="*/ 3233119 w 3257325"/>
              <a:gd name="connsiteY136" fmla="*/ 743361 h 2046045"/>
              <a:gd name="connsiteX137" fmla="*/ 3257325 w 3257325"/>
              <a:gd name="connsiteY137" fmla="*/ 656649 h 2046045"/>
              <a:gd name="connsiteX138" fmla="*/ 3257325 w 3257325"/>
              <a:gd name="connsiteY138" fmla="*/ 943562 h 2046045"/>
              <a:gd name="connsiteX139" fmla="*/ 3246636 w 3257325"/>
              <a:gd name="connsiteY139" fmla="*/ 960888 h 2046045"/>
              <a:gd name="connsiteX140" fmla="*/ 2755891 w 3257325"/>
              <a:gd name="connsiteY140" fmla="*/ 1259965 h 2046045"/>
              <a:gd name="connsiteX141" fmla="*/ 2755785 w 3257325"/>
              <a:gd name="connsiteY141" fmla="*/ 1260992 h 2046045"/>
              <a:gd name="connsiteX142" fmla="*/ 2741169 w 3257325"/>
              <a:gd name="connsiteY142" fmla="*/ 1262368 h 2046045"/>
              <a:gd name="connsiteX143" fmla="*/ 2655102 w 3257325"/>
              <a:gd name="connsiteY143" fmla="*/ 1270477 h 2046045"/>
              <a:gd name="connsiteX144" fmla="*/ 2639697 w 3257325"/>
              <a:gd name="connsiteY144" fmla="*/ 1271929 h 2046045"/>
              <a:gd name="connsiteX145" fmla="*/ 2639674 w 3257325"/>
              <a:gd name="connsiteY145" fmla="*/ 1271487 h 2046045"/>
              <a:gd name="connsiteX146" fmla="*/ 2639225 w 3257325"/>
              <a:gd name="connsiteY146" fmla="*/ 1271516 h 2046045"/>
              <a:gd name="connsiteX147" fmla="*/ 2638689 w 3257325"/>
              <a:gd name="connsiteY147" fmla="*/ 1261283 h 2046045"/>
              <a:gd name="connsiteX148" fmla="*/ 2639924 w 3257325"/>
              <a:gd name="connsiteY148" fmla="*/ 1246099 h 2046045"/>
              <a:gd name="connsiteX149" fmla="*/ 2646656 w 3257325"/>
              <a:gd name="connsiteY149" fmla="*/ 1163379 h 2046045"/>
              <a:gd name="connsiteX150" fmla="*/ 2647142 w 3257325"/>
              <a:gd name="connsiteY150" fmla="*/ 1157407 h 2046045"/>
              <a:gd name="connsiteX151" fmla="*/ 2647598 w 3257325"/>
              <a:gd name="connsiteY151" fmla="*/ 1157351 h 2046045"/>
              <a:gd name="connsiteX152" fmla="*/ 3152069 w 3257325"/>
              <a:gd name="connsiteY152" fmla="*/ 566374 h 2046045"/>
              <a:gd name="connsiteX153" fmla="*/ 1880934 w 3257325"/>
              <a:gd name="connsiteY153" fmla="*/ 525463 h 2046045"/>
              <a:gd name="connsiteX154" fmla="*/ 1896367 w 3257325"/>
              <a:gd name="connsiteY154" fmla="*/ 526918 h 2046045"/>
              <a:gd name="connsiteX155" fmla="*/ 1982402 w 3257325"/>
              <a:gd name="connsiteY155" fmla="*/ 535024 h 2046045"/>
              <a:gd name="connsiteX156" fmla="*/ 1997022 w 3257325"/>
              <a:gd name="connsiteY156" fmla="*/ 536401 h 2046045"/>
              <a:gd name="connsiteX157" fmla="*/ 1997128 w 3257325"/>
              <a:gd name="connsiteY157" fmla="*/ 537428 h 2046045"/>
              <a:gd name="connsiteX158" fmla="*/ 2619365 w 3257325"/>
              <a:gd name="connsiteY158" fmla="*/ 1157351 h 2046045"/>
              <a:gd name="connsiteX159" fmla="*/ 2619821 w 3257325"/>
              <a:gd name="connsiteY159" fmla="*/ 1157407 h 2046045"/>
              <a:gd name="connsiteX160" fmla="*/ 2620306 w 3257325"/>
              <a:gd name="connsiteY160" fmla="*/ 1163379 h 2046045"/>
              <a:gd name="connsiteX161" fmla="*/ 2627038 w 3257325"/>
              <a:gd name="connsiteY161" fmla="*/ 1246099 h 2046045"/>
              <a:gd name="connsiteX162" fmla="*/ 2628274 w 3257325"/>
              <a:gd name="connsiteY162" fmla="*/ 1261283 h 2046045"/>
              <a:gd name="connsiteX163" fmla="*/ 2627739 w 3257325"/>
              <a:gd name="connsiteY163" fmla="*/ 1271516 h 2046045"/>
              <a:gd name="connsiteX164" fmla="*/ 2627290 w 3257325"/>
              <a:gd name="connsiteY164" fmla="*/ 1271487 h 2046045"/>
              <a:gd name="connsiteX165" fmla="*/ 2627266 w 3257325"/>
              <a:gd name="connsiteY165" fmla="*/ 1271929 h 2046045"/>
              <a:gd name="connsiteX166" fmla="*/ 2611860 w 3257325"/>
              <a:gd name="connsiteY166" fmla="*/ 1270477 h 2046045"/>
              <a:gd name="connsiteX167" fmla="*/ 2525795 w 3257325"/>
              <a:gd name="connsiteY167" fmla="*/ 1262368 h 2046045"/>
              <a:gd name="connsiteX168" fmla="*/ 2511177 w 3257325"/>
              <a:gd name="connsiteY168" fmla="*/ 1260992 h 2046045"/>
              <a:gd name="connsiteX169" fmla="*/ 2511072 w 3257325"/>
              <a:gd name="connsiteY169" fmla="*/ 1259965 h 2046045"/>
              <a:gd name="connsiteX170" fmla="*/ 1888834 w 3257325"/>
              <a:gd name="connsiteY170" fmla="*/ 640042 h 2046045"/>
              <a:gd name="connsiteX171" fmla="*/ 1888379 w 3257325"/>
              <a:gd name="connsiteY171" fmla="*/ 639985 h 2046045"/>
              <a:gd name="connsiteX172" fmla="*/ 1887891 w 3257325"/>
              <a:gd name="connsiteY172" fmla="*/ 634002 h 2046045"/>
              <a:gd name="connsiteX173" fmla="*/ 1881161 w 3257325"/>
              <a:gd name="connsiteY173" fmla="*/ 551299 h 2046045"/>
              <a:gd name="connsiteX174" fmla="*/ 1879926 w 3257325"/>
              <a:gd name="connsiteY174" fmla="*/ 536109 h 2046045"/>
              <a:gd name="connsiteX175" fmla="*/ 1880461 w 3257325"/>
              <a:gd name="connsiteY175" fmla="*/ 525876 h 2046045"/>
              <a:gd name="connsiteX176" fmla="*/ 1880911 w 3257325"/>
              <a:gd name="connsiteY176" fmla="*/ 525906 h 2046045"/>
              <a:gd name="connsiteX177" fmla="*/ 1860424 w 3257325"/>
              <a:gd name="connsiteY177" fmla="*/ 525463 h 2046045"/>
              <a:gd name="connsiteX178" fmla="*/ 1860448 w 3257325"/>
              <a:gd name="connsiteY178" fmla="*/ 525906 h 2046045"/>
              <a:gd name="connsiteX179" fmla="*/ 1860898 w 3257325"/>
              <a:gd name="connsiteY179" fmla="*/ 525876 h 2046045"/>
              <a:gd name="connsiteX180" fmla="*/ 1861432 w 3257325"/>
              <a:gd name="connsiteY180" fmla="*/ 536109 h 2046045"/>
              <a:gd name="connsiteX181" fmla="*/ 1860196 w 3257325"/>
              <a:gd name="connsiteY181" fmla="*/ 551299 h 2046045"/>
              <a:gd name="connsiteX182" fmla="*/ 1853467 w 3257325"/>
              <a:gd name="connsiteY182" fmla="*/ 634002 h 2046045"/>
              <a:gd name="connsiteX183" fmla="*/ 1852980 w 3257325"/>
              <a:gd name="connsiteY183" fmla="*/ 639985 h 2046045"/>
              <a:gd name="connsiteX184" fmla="*/ 1852524 w 3257325"/>
              <a:gd name="connsiteY184" fmla="*/ 640042 h 2046045"/>
              <a:gd name="connsiteX185" fmla="*/ 1230287 w 3257325"/>
              <a:gd name="connsiteY185" fmla="*/ 1259965 h 2046045"/>
              <a:gd name="connsiteX186" fmla="*/ 1230181 w 3257325"/>
              <a:gd name="connsiteY186" fmla="*/ 1260992 h 2046045"/>
              <a:gd name="connsiteX187" fmla="*/ 1215564 w 3257325"/>
              <a:gd name="connsiteY187" fmla="*/ 1262368 h 2046045"/>
              <a:gd name="connsiteX188" fmla="*/ 1129498 w 3257325"/>
              <a:gd name="connsiteY188" fmla="*/ 1270477 h 2046045"/>
              <a:gd name="connsiteX189" fmla="*/ 1114093 w 3257325"/>
              <a:gd name="connsiteY189" fmla="*/ 1271929 h 2046045"/>
              <a:gd name="connsiteX190" fmla="*/ 1114069 w 3257325"/>
              <a:gd name="connsiteY190" fmla="*/ 1271487 h 2046045"/>
              <a:gd name="connsiteX191" fmla="*/ 1113620 w 3257325"/>
              <a:gd name="connsiteY191" fmla="*/ 1271516 h 2046045"/>
              <a:gd name="connsiteX192" fmla="*/ 1113085 w 3257325"/>
              <a:gd name="connsiteY192" fmla="*/ 1261283 h 2046045"/>
              <a:gd name="connsiteX193" fmla="*/ 1114320 w 3257325"/>
              <a:gd name="connsiteY193" fmla="*/ 1246099 h 2046045"/>
              <a:gd name="connsiteX194" fmla="*/ 1121053 w 3257325"/>
              <a:gd name="connsiteY194" fmla="*/ 1163379 h 2046045"/>
              <a:gd name="connsiteX195" fmla="*/ 1121538 w 3257325"/>
              <a:gd name="connsiteY195" fmla="*/ 1157407 h 2046045"/>
              <a:gd name="connsiteX196" fmla="*/ 1121993 w 3257325"/>
              <a:gd name="connsiteY196" fmla="*/ 1157351 h 2046045"/>
              <a:gd name="connsiteX197" fmla="*/ 1744231 w 3257325"/>
              <a:gd name="connsiteY197" fmla="*/ 537428 h 2046045"/>
              <a:gd name="connsiteX198" fmla="*/ 1744336 w 3257325"/>
              <a:gd name="connsiteY198" fmla="*/ 536401 h 2046045"/>
              <a:gd name="connsiteX199" fmla="*/ 1758956 w 3257325"/>
              <a:gd name="connsiteY199" fmla="*/ 535024 h 2046045"/>
              <a:gd name="connsiteX200" fmla="*/ 1844990 w 3257325"/>
              <a:gd name="connsiteY200" fmla="*/ 526918 h 2046045"/>
              <a:gd name="connsiteX201" fmla="*/ 355330 w 3257325"/>
              <a:gd name="connsiteY201" fmla="*/ 525463 h 2046045"/>
              <a:gd name="connsiteX202" fmla="*/ 370763 w 3257325"/>
              <a:gd name="connsiteY202" fmla="*/ 526918 h 2046045"/>
              <a:gd name="connsiteX203" fmla="*/ 456798 w 3257325"/>
              <a:gd name="connsiteY203" fmla="*/ 535024 h 2046045"/>
              <a:gd name="connsiteX204" fmla="*/ 471418 w 3257325"/>
              <a:gd name="connsiteY204" fmla="*/ 536401 h 2046045"/>
              <a:gd name="connsiteX205" fmla="*/ 471523 w 3257325"/>
              <a:gd name="connsiteY205" fmla="*/ 537428 h 2046045"/>
              <a:gd name="connsiteX206" fmla="*/ 1093760 w 3257325"/>
              <a:gd name="connsiteY206" fmla="*/ 1157351 h 2046045"/>
              <a:gd name="connsiteX207" fmla="*/ 1094216 w 3257325"/>
              <a:gd name="connsiteY207" fmla="*/ 1157407 h 2046045"/>
              <a:gd name="connsiteX208" fmla="*/ 1094701 w 3257325"/>
              <a:gd name="connsiteY208" fmla="*/ 1163379 h 2046045"/>
              <a:gd name="connsiteX209" fmla="*/ 1101434 w 3257325"/>
              <a:gd name="connsiteY209" fmla="*/ 1246099 h 2046045"/>
              <a:gd name="connsiteX210" fmla="*/ 1102670 w 3257325"/>
              <a:gd name="connsiteY210" fmla="*/ 1261283 h 2046045"/>
              <a:gd name="connsiteX211" fmla="*/ 1102134 w 3257325"/>
              <a:gd name="connsiteY211" fmla="*/ 1271516 h 2046045"/>
              <a:gd name="connsiteX212" fmla="*/ 1101685 w 3257325"/>
              <a:gd name="connsiteY212" fmla="*/ 1271487 h 2046045"/>
              <a:gd name="connsiteX213" fmla="*/ 1101662 w 3257325"/>
              <a:gd name="connsiteY213" fmla="*/ 1271929 h 2046045"/>
              <a:gd name="connsiteX214" fmla="*/ 1086255 w 3257325"/>
              <a:gd name="connsiteY214" fmla="*/ 1270477 h 2046045"/>
              <a:gd name="connsiteX215" fmla="*/ 1000190 w 3257325"/>
              <a:gd name="connsiteY215" fmla="*/ 1262368 h 2046045"/>
              <a:gd name="connsiteX216" fmla="*/ 985573 w 3257325"/>
              <a:gd name="connsiteY216" fmla="*/ 1260992 h 2046045"/>
              <a:gd name="connsiteX217" fmla="*/ 985467 w 3257325"/>
              <a:gd name="connsiteY217" fmla="*/ 1259965 h 2046045"/>
              <a:gd name="connsiteX218" fmla="*/ 363229 w 3257325"/>
              <a:gd name="connsiteY218" fmla="*/ 640042 h 2046045"/>
              <a:gd name="connsiteX219" fmla="*/ 362774 w 3257325"/>
              <a:gd name="connsiteY219" fmla="*/ 639985 h 2046045"/>
              <a:gd name="connsiteX220" fmla="*/ 362286 w 3257325"/>
              <a:gd name="connsiteY220" fmla="*/ 634002 h 2046045"/>
              <a:gd name="connsiteX221" fmla="*/ 355557 w 3257325"/>
              <a:gd name="connsiteY221" fmla="*/ 551299 h 2046045"/>
              <a:gd name="connsiteX222" fmla="*/ 354322 w 3257325"/>
              <a:gd name="connsiteY222" fmla="*/ 536109 h 2046045"/>
              <a:gd name="connsiteX223" fmla="*/ 354856 w 3257325"/>
              <a:gd name="connsiteY223" fmla="*/ 525876 h 2046045"/>
              <a:gd name="connsiteX224" fmla="*/ 355306 w 3257325"/>
              <a:gd name="connsiteY224" fmla="*/ 525906 h 2046045"/>
              <a:gd name="connsiteX225" fmla="*/ 334820 w 3257325"/>
              <a:gd name="connsiteY225" fmla="*/ 525463 h 2046045"/>
              <a:gd name="connsiteX226" fmla="*/ 334843 w 3257325"/>
              <a:gd name="connsiteY226" fmla="*/ 525906 h 2046045"/>
              <a:gd name="connsiteX227" fmla="*/ 335293 w 3257325"/>
              <a:gd name="connsiteY227" fmla="*/ 525876 h 2046045"/>
              <a:gd name="connsiteX228" fmla="*/ 335828 w 3257325"/>
              <a:gd name="connsiteY228" fmla="*/ 536109 h 2046045"/>
              <a:gd name="connsiteX229" fmla="*/ 334592 w 3257325"/>
              <a:gd name="connsiteY229" fmla="*/ 551299 h 2046045"/>
              <a:gd name="connsiteX230" fmla="*/ 327862 w 3257325"/>
              <a:gd name="connsiteY230" fmla="*/ 634002 h 2046045"/>
              <a:gd name="connsiteX231" fmla="*/ 327375 w 3257325"/>
              <a:gd name="connsiteY231" fmla="*/ 639985 h 2046045"/>
              <a:gd name="connsiteX232" fmla="*/ 326919 w 3257325"/>
              <a:gd name="connsiteY232" fmla="*/ 640042 h 2046045"/>
              <a:gd name="connsiteX233" fmla="*/ 31787 w 3257325"/>
              <a:gd name="connsiteY233" fmla="*/ 1123694 h 2046045"/>
              <a:gd name="connsiteX234" fmla="*/ 0 w 3257325"/>
              <a:gd name="connsiteY234" fmla="*/ 1143250 h 2046045"/>
              <a:gd name="connsiteX235" fmla="*/ 0 w 3257325"/>
              <a:gd name="connsiteY235" fmla="*/ 1001329 h 2046045"/>
              <a:gd name="connsiteX236" fmla="*/ 36681 w 3257325"/>
              <a:gd name="connsiteY236" fmla="*/ 969730 h 2046045"/>
              <a:gd name="connsiteX237" fmla="*/ 206571 w 3257325"/>
              <a:gd name="connsiteY237" fmla="*/ 655015 h 2046045"/>
              <a:gd name="connsiteX238" fmla="*/ 32120 w 3257325"/>
              <a:gd name="connsiteY238" fmla="*/ 719407 h 2046045"/>
              <a:gd name="connsiteX239" fmla="*/ 0 w 3257325"/>
              <a:gd name="connsiteY239" fmla="*/ 739943 h 2046045"/>
              <a:gd name="connsiteX240" fmla="*/ 0 w 3257325"/>
              <a:gd name="connsiteY240" fmla="*/ 608666 h 2046045"/>
              <a:gd name="connsiteX241" fmla="*/ 100859 w 3257325"/>
              <a:gd name="connsiteY241" fmla="*/ 566374 h 2046045"/>
              <a:gd name="connsiteX242" fmla="*/ 218626 w 3257325"/>
              <a:gd name="connsiteY242" fmla="*/ 537428 h 2046045"/>
              <a:gd name="connsiteX243" fmla="*/ 218731 w 3257325"/>
              <a:gd name="connsiteY243" fmla="*/ 536401 h 2046045"/>
              <a:gd name="connsiteX244" fmla="*/ 233352 w 3257325"/>
              <a:gd name="connsiteY244" fmla="*/ 535024 h 2046045"/>
              <a:gd name="connsiteX245" fmla="*/ 319386 w 3257325"/>
              <a:gd name="connsiteY245" fmla="*/ 526918 h 2046045"/>
              <a:gd name="connsiteX246" fmla="*/ 3005506 w 3257325"/>
              <a:gd name="connsiteY246" fmla="*/ 0 h 2046045"/>
              <a:gd name="connsiteX247" fmla="*/ 3180629 w 3257325"/>
              <a:gd name="connsiteY247" fmla="*/ 0 h 2046045"/>
              <a:gd name="connsiteX248" fmla="*/ 3252570 w 3257325"/>
              <a:gd name="connsiteY248" fmla="*/ 86351 h 2046045"/>
              <a:gd name="connsiteX249" fmla="*/ 3257325 w 3257325"/>
              <a:gd name="connsiteY249" fmla="*/ 94291 h 2046045"/>
              <a:gd name="connsiteX250" fmla="*/ 3257325 w 3257325"/>
              <a:gd name="connsiteY250" fmla="*/ 384136 h 2046045"/>
              <a:gd name="connsiteX251" fmla="*/ 3223386 w 3257325"/>
              <a:gd name="connsiteY251" fmla="*/ 271416 h 2046045"/>
              <a:gd name="connsiteX252" fmla="*/ 3005506 w 3257325"/>
              <a:gd name="connsiteY252" fmla="*/ 0 h 2046045"/>
              <a:gd name="connsiteX253" fmla="*/ 2675991 w 3257325"/>
              <a:gd name="connsiteY253" fmla="*/ 0 h 2046045"/>
              <a:gd name="connsiteX254" fmla="*/ 2800001 w 3257325"/>
              <a:gd name="connsiteY254" fmla="*/ 0 h 2046045"/>
              <a:gd name="connsiteX255" fmla="*/ 3107821 w 3257325"/>
              <a:gd name="connsiteY255" fmla="*/ 333475 h 2046045"/>
              <a:gd name="connsiteX256" fmla="*/ 3257325 w 3257325"/>
              <a:gd name="connsiteY256" fmla="*/ 385492 h 2046045"/>
              <a:gd name="connsiteX257" fmla="*/ 3257325 w 3257325"/>
              <a:gd name="connsiteY257" fmla="*/ 501204 h 2046045"/>
              <a:gd name="connsiteX258" fmla="*/ 3166989 w 3257325"/>
              <a:gd name="connsiteY258" fmla="*/ 479801 h 2046045"/>
              <a:gd name="connsiteX259" fmla="*/ 2675991 w 3257325"/>
              <a:gd name="connsiteY259" fmla="*/ 0 h 2046045"/>
              <a:gd name="connsiteX260" fmla="*/ 2086335 w 3257325"/>
              <a:gd name="connsiteY260" fmla="*/ 0 h 2046045"/>
              <a:gd name="connsiteX261" fmla="*/ 2261458 w 3257325"/>
              <a:gd name="connsiteY261" fmla="*/ 0 h 2046045"/>
              <a:gd name="connsiteX262" fmla="*/ 2009185 w 3257325"/>
              <a:gd name="connsiteY262" fmla="*/ 385650 h 2046045"/>
              <a:gd name="connsiteX263" fmla="*/ 2466964 w 3257325"/>
              <a:gd name="connsiteY263" fmla="*/ 0 h 2046045"/>
              <a:gd name="connsiteX264" fmla="*/ 2590973 w 3257325"/>
              <a:gd name="connsiteY264" fmla="*/ 0 h 2046045"/>
              <a:gd name="connsiteX265" fmla="*/ 1997131 w 3257325"/>
              <a:gd name="connsiteY265" fmla="*/ 504168 h 2046045"/>
              <a:gd name="connsiteX266" fmla="*/ 1997024 w 3257325"/>
              <a:gd name="connsiteY266" fmla="*/ 505203 h 2046045"/>
              <a:gd name="connsiteX267" fmla="*/ 1982408 w 3257325"/>
              <a:gd name="connsiteY267" fmla="*/ 506591 h 2046045"/>
              <a:gd name="connsiteX268" fmla="*/ 1896341 w 3257325"/>
              <a:gd name="connsiteY268" fmla="*/ 514764 h 2046045"/>
              <a:gd name="connsiteX269" fmla="*/ 1880936 w 3257325"/>
              <a:gd name="connsiteY269" fmla="*/ 516227 h 2046045"/>
              <a:gd name="connsiteX270" fmla="*/ 1880913 w 3257325"/>
              <a:gd name="connsiteY270" fmla="*/ 515781 h 2046045"/>
              <a:gd name="connsiteX271" fmla="*/ 1880464 w 3257325"/>
              <a:gd name="connsiteY271" fmla="*/ 515811 h 2046045"/>
              <a:gd name="connsiteX272" fmla="*/ 1879928 w 3257325"/>
              <a:gd name="connsiteY272" fmla="*/ 505497 h 2046045"/>
              <a:gd name="connsiteX273" fmla="*/ 1881163 w 3257325"/>
              <a:gd name="connsiteY273" fmla="*/ 490192 h 2046045"/>
              <a:gd name="connsiteX274" fmla="*/ 1887896 w 3257325"/>
              <a:gd name="connsiteY274" fmla="*/ 406818 h 2046045"/>
              <a:gd name="connsiteX275" fmla="*/ 1888381 w 3257325"/>
              <a:gd name="connsiteY275" fmla="*/ 400799 h 2046045"/>
              <a:gd name="connsiteX276" fmla="*/ 1888837 w 3257325"/>
              <a:gd name="connsiteY276" fmla="*/ 400742 h 2046045"/>
              <a:gd name="connsiteX277" fmla="*/ 2086335 w 3257325"/>
              <a:gd name="connsiteY277" fmla="*/ 0 h 2046045"/>
              <a:gd name="connsiteX278" fmla="*/ 1150386 w 3257325"/>
              <a:gd name="connsiteY278" fmla="*/ 0 h 2046045"/>
              <a:gd name="connsiteX279" fmla="*/ 1274397 w 3257325"/>
              <a:gd name="connsiteY279" fmla="*/ 0 h 2046045"/>
              <a:gd name="connsiteX280" fmla="*/ 1732176 w 3257325"/>
              <a:gd name="connsiteY280" fmla="*/ 385650 h 2046045"/>
              <a:gd name="connsiteX281" fmla="*/ 1479901 w 3257325"/>
              <a:gd name="connsiteY281" fmla="*/ 0 h 2046045"/>
              <a:gd name="connsiteX282" fmla="*/ 1655024 w 3257325"/>
              <a:gd name="connsiteY282" fmla="*/ 0 h 2046045"/>
              <a:gd name="connsiteX283" fmla="*/ 1852523 w 3257325"/>
              <a:gd name="connsiteY283" fmla="*/ 400742 h 2046045"/>
              <a:gd name="connsiteX284" fmla="*/ 1852979 w 3257325"/>
              <a:gd name="connsiteY284" fmla="*/ 400799 h 2046045"/>
              <a:gd name="connsiteX285" fmla="*/ 1853464 w 3257325"/>
              <a:gd name="connsiteY285" fmla="*/ 406818 h 2046045"/>
              <a:gd name="connsiteX286" fmla="*/ 1860196 w 3257325"/>
              <a:gd name="connsiteY286" fmla="*/ 490192 h 2046045"/>
              <a:gd name="connsiteX287" fmla="*/ 1861432 w 3257325"/>
              <a:gd name="connsiteY287" fmla="*/ 505497 h 2046045"/>
              <a:gd name="connsiteX288" fmla="*/ 1860897 w 3257325"/>
              <a:gd name="connsiteY288" fmla="*/ 515811 h 2046045"/>
              <a:gd name="connsiteX289" fmla="*/ 1860448 w 3257325"/>
              <a:gd name="connsiteY289" fmla="*/ 515781 h 2046045"/>
              <a:gd name="connsiteX290" fmla="*/ 1860424 w 3257325"/>
              <a:gd name="connsiteY290" fmla="*/ 516227 h 2046045"/>
              <a:gd name="connsiteX291" fmla="*/ 1845018 w 3257325"/>
              <a:gd name="connsiteY291" fmla="*/ 514764 h 2046045"/>
              <a:gd name="connsiteX292" fmla="*/ 1758953 w 3257325"/>
              <a:gd name="connsiteY292" fmla="*/ 506591 h 2046045"/>
              <a:gd name="connsiteX293" fmla="*/ 1744336 w 3257325"/>
              <a:gd name="connsiteY293" fmla="*/ 505203 h 2046045"/>
              <a:gd name="connsiteX294" fmla="*/ 1744230 w 3257325"/>
              <a:gd name="connsiteY294" fmla="*/ 504168 h 2046045"/>
              <a:gd name="connsiteX295" fmla="*/ 1150386 w 3257325"/>
              <a:gd name="connsiteY295" fmla="*/ 0 h 2046045"/>
              <a:gd name="connsiteX296" fmla="*/ 560732 w 3257325"/>
              <a:gd name="connsiteY296" fmla="*/ 0 h 2046045"/>
              <a:gd name="connsiteX297" fmla="*/ 735855 w 3257325"/>
              <a:gd name="connsiteY297" fmla="*/ 0 h 2046045"/>
              <a:gd name="connsiteX298" fmla="*/ 483580 w 3257325"/>
              <a:gd name="connsiteY298" fmla="*/ 385650 h 2046045"/>
              <a:gd name="connsiteX299" fmla="*/ 941359 w 3257325"/>
              <a:gd name="connsiteY299" fmla="*/ 0 h 2046045"/>
              <a:gd name="connsiteX300" fmla="*/ 1065369 w 3257325"/>
              <a:gd name="connsiteY300" fmla="*/ 0 h 2046045"/>
              <a:gd name="connsiteX301" fmla="*/ 471526 w 3257325"/>
              <a:gd name="connsiteY301" fmla="*/ 504168 h 2046045"/>
              <a:gd name="connsiteX302" fmla="*/ 471419 w 3257325"/>
              <a:gd name="connsiteY302" fmla="*/ 505203 h 2046045"/>
              <a:gd name="connsiteX303" fmla="*/ 456803 w 3257325"/>
              <a:gd name="connsiteY303" fmla="*/ 506591 h 2046045"/>
              <a:gd name="connsiteX304" fmla="*/ 370737 w 3257325"/>
              <a:gd name="connsiteY304" fmla="*/ 514764 h 2046045"/>
              <a:gd name="connsiteX305" fmla="*/ 355331 w 3257325"/>
              <a:gd name="connsiteY305" fmla="*/ 516227 h 2046045"/>
              <a:gd name="connsiteX306" fmla="*/ 355308 w 3257325"/>
              <a:gd name="connsiteY306" fmla="*/ 515781 h 2046045"/>
              <a:gd name="connsiteX307" fmla="*/ 354859 w 3257325"/>
              <a:gd name="connsiteY307" fmla="*/ 515811 h 2046045"/>
              <a:gd name="connsiteX308" fmla="*/ 354323 w 3257325"/>
              <a:gd name="connsiteY308" fmla="*/ 505497 h 2046045"/>
              <a:gd name="connsiteX309" fmla="*/ 355559 w 3257325"/>
              <a:gd name="connsiteY309" fmla="*/ 490192 h 2046045"/>
              <a:gd name="connsiteX310" fmla="*/ 362292 w 3257325"/>
              <a:gd name="connsiteY310" fmla="*/ 406818 h 2046045"/>
              <a:gd name="connsiteX311" fmla="*/ 362777 w 3257325"/>
              <a:gd name="connsiteY311" fmla="*/ 400799 h 2046045"/>
              <a:gd name="connsiteX312" fmla="*/ 363232 w 3257325"/>
              <a:gd name="connsiteY312" fmla="*/ 400742 h 2046045"/>
              <a:gd name="connsiteX313" fmla="*/ 560732 w 3257325"/>
              <a:gd name="connsiteY313" fmla="*/ 0 h 2046045"/>
              <a:gd name="connsiteX314" fmla="*/ 0 w 3257325"/>
              <a:gd name="connsiteY314" fmla="*/ 0 h 2046045"/>
              <a:gd name="connsiteX315" fmla="*/ 129420 w 3257325"/>
              <a:gd name="connsiteY315" fmla="*/ 0 h 2046045"/>
              <a:gd name="connsiteX316" fmla="*/ 326918 w 3257325"/>
              <a:gd name="connsiteY316" fmla="*/ 400742 h 2046045"/>
              <a:gd name="connsiteX317" fmla="*/ 327374 w 3257325"/>
              <a:gd name="connsiteY317" fmla="*/ 400799 h 2046045"/>
              <a:gd name="connsiteX318" fmla="*/ 327859 w 3257325"/>
              <a:gd name="connsiteY318" fmla="*/ 406818 h 2046045"/>
              <a:gd name="connsiteX319" fmla="*/ 334592 w 3257325"/>
              <a:gd name="connsiteY319" fmla="*/ 490192 h 2046045"/>
              <a:gd name="connsiteX320" fmla="*/ 335828 w 3257325"/>
              <a:gd name="connsiteY320" fmla="*/ 505497 h 2046045"/>
              <a:gd name="connsiteX321" fmla="*/ 335292 w 3257325"/>
              <a:gd name="connsiteY321" fmla="*/ 515811 h 2046045"/>
              <a:gd name="connsiteX322" fmla="*/ 334843 w 3257325"/>
              <a:gd name="connsiteY322" fmla="*/ 515781 h 2046045"/>
              <a:gd name="connsiteX323" fmla="*/ 334820 w 3257325"/>
              <a:gd name="connsiteY323" fmla="*/ 516227 h 2046045"/>
              <a:gd name="connsiteX324" fmla="*/ 319414 w 3257325"/>
              <a:gd name="connsiteY324" fmla="*/ 514764 h 2046045"/>
              <a:gd name="connsiteX325" fmla="*/ 233348 w 3257325"/>
              <a:gd name="connsiteY325" fmla="*/ 506591 h 2046045"/>
              <a:gd name="connsiteX326" fmla="*/ 218731 w 3257325"/>
              <a:gd name="connsiteY326" fmla="*/ 505203 h 2046045"/>
              <a:gd name="connsiteX327" fmla="*/ 218625 w 3257325"/>
              <a:gd name="connsiteY327" fmla="*/ 504168 h 2046045"/>
              <a:gd name="connsiteX328" fmla="*/ 18974 w 3257325"/>
              <a:gd name="connsiteY328" fmla="*/ 442317 h 2046045"/>
              <a:gd name="connsiteX329" fmla="*/ 0 w 3257325"/>
              <a:gd name="connsiteY329" fmla="*/ 431832 h 2046045"/>
              <a:gd name="connsiteX330" fmla="*/ 0 w 3257325"/>
              <a:gd name="connsiteY330" fmla="*/ 296378 h 2046045"/>
              <a:gd name="connsiteX331" fmla="*/ 56611 w 3257325"/>
              <a:gd name="connsiteY331" fmla="*/ 333475 h 2046045"/>
              <a:gd name="connsiteX332" fmla="*/ 206571 w 3257325"/>
              <a:gd name="connsiteY332" fmla="*/ 385650 h 2046045"/>
              <a:gd name="connsiteX333" fmla="*/ 43769 w 3257325"/>
              <a:gd name="connsiteY333" fmla="*/ 76234 h 2046045"/>
              <a:gd name="connsiteX334" fmla="*/ 0 w 3257325"/>
              <a:gd name="connsiteY334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57325" h="2046045"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2958098" y="1339202"/>
                  <a:pt x="3132902" y="1450637"/>
                  <a:pt x="3246636" y="1607176"/>
                </a:cubicBezTo>
                <a:lnTo>
                  <a:pt x="3257325" y="1624640"/>
                </a:lnTo>
                <a:lnTo>
                  <a:pt x="3257325" y="1913823"/>
                </a:lnTo>
                <a:lnTo>
                  <a:pt x="3233119" y="1826425"/>
                </a:lnTo>
                <a:cubicBezTo>
                  <a:pt x="3160474" y="1625006"/>
                  <a:pt x="2985038" y="1470905"/>
                  <a:pt x="2767946" y="1424248"/>
                </a:cubicBezTo>
                <a:cubicBezTo>
                  <a:pt x="2803969" y="1607430"/>
                  <a:pt x="2921931" y="1762158"/>
                  <a:pt x="3083329" y="1850567"/>
                </a:cubicBezTo>
                <a:lnTo>
                  <a:pt x="3257325" y="1915300"/>
                </a:lnTo>
                <a:lnTo>
                  <a:pt x="3257325" y="2030888"/>
                </a:lnTo>
                <a:lnTo>
                  <a:pt x="3152069" y="2004812"/>
                </a:lnTo>
                <a:cubicBezTo>
                  <a:pt x="2886210" y="1916134"/>
                  <a:pt x="2687259" y="1687526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257325" y="540503"/>
                </a:moveTo>
                <a:lnTo>
                  <a:pt x="3257325" y="655184"/>
                </a:lnTo>
                <a:lnTo>
                  <a:pt x="3083330" y="719407"/>
                </a:lnTo>
                <a:cubicBezTo>
                  <a:pt x="2921931" y="807123"/>
                  <a:pt x="2803970" y="960634"/>
                  <a:pt x="2767946" y="1142378"/>
                </a:cubicBezTo>
                <a:cubicBezTo>
                  <a:pt x="2985038" y="1096088"/>
                  <a:pt x="3160475" y="943199"/>
                  <a:pt x="3233119" y="743361"/>
                </a:cubicBezTo>
                <a:lnTo>
                  <a:pt x="3257325" y="656649"/>
                </a:lnTo>
                <a:lnTo>
                  <a:pt x="3257325" y="943562"/>
                </a:lnTo>
                <a:lnTo>
                  <a:pt x="3246636" y="960888"/>
                </a:lnTo>
                <a:cubicBezTo>
                  <a:pt x="3132902" y="1116198"/>
                  <a:pt x="2958099" y="1226758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87259" y="881169"/>
                  <a:pt x="2886210" y="654356"/>
                  <a:pt x="3152069" y="566374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005506" y="0"/>
                </a:moveTo>
                <a:lnTo>
                  <a:pt x="3180629" y="0"/>
                </a:lnTo>
                <a:cubicBezTo>
                  <a:pt x="3206804" y="26913"/>
                  <a:pt x="3230863" y="55780"/>
                  <a:pt x="3252570" y="86351"/>
                </a:cubicBezTo>
                <a:lnTo>
                  <a:pt x="3257325" y="94291"/>
                </a:lnTo>
                <a:lnTo>
                  <a:pt x="3257325" y="384136"/>
                </a:lnTo>
                <a:lnTo>
                  <a:pt x="3223386" y="271416"/>
                </a:lnTo>
                <a:cubicBezTo>
                  <a:pt x="3178298" y="161945"/>
                  <a:pt x="3102267" y="67937"/>
                  <a:pt x="3005506" y="0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56383" y="145123"/>
                  <a:pt x="2967022" y="263985"/>
                  <a:pt x="3107821" y="333475"/>
                </a:cubicBezTo>
                <a:lnTo>
                  <a:pt x="3257325" y="385492"/>
                </a:lnTo>
                <a:lnTo>
                  <a:pt x="3257325" y="501204"/>
                </a:lnTo>
                <a:lnTo>
                  <a:pt x="3166989" y="479801"/>
                </a:lnTo>
                <a:cubicBezTo>
                  <a:pt x="2933647" y="407238"/>
                  <a:pt x="2749643" y="227562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0806" y="763524"/>
            <a:ext cx="2395346" cy="1135180"/>
          </a:xfrm>
        </p:spPr>
        <p:txBody>
          <a:bodyPr lIns="0" tIns="0" rIns="0" bIns="0" anchor="t">
            <a:noAutofit/>
          </a:bodyPr>
          <a:lstStyle/>
          <a:p>
            <a:r>
              <a:rPr lang="en-US" noProof="0"/>
              <a:t>Click to edit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9058202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10616" y="2038350"/>
            <a:ext cx="2395346" cy="23145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080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000" y="6530441"/>
            <a:ext cx="2154143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5D958D-C95C-43BB-9F22-6D41B6A8D089}" type="datetimeFigureOut">
              <a:rPr lang="en-US" noProof="0" smtClean="0"/>
              <a:t>1/31/2022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530441"/>
            <a:ext cx="5901459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30441"/>
            <a:ext cx="973667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1" r:id="rId3"/>
    <p:sldLayoutId id="2147483713" r:id="rId4"/>
    <p:sldLayoutId id="2147483712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698" r:id="rId11"/>
    <p:sldLayoutId id="2147483724" r:id="rId12"/>
    <p:sldLayoutId id="2147483725" r:id="rId13"/>
    <p:sldLayoutId id="2147483726" r:id="rId14"/>
    <p:sldLayoutId id="2147483722" r:id="rId15"/>
    <p:sldLayoutId id="2147483727" r:id="rId16"/>
    <p:sldLayoutId id="2147483723" r:id="rId17"/>
    <p:sldLayoutId id="2147483720" r:id="rId18"/>
    <p:sldLayoutId id="2147483718" r:id="rId1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6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5ED6-B8E8-473F-AC10-CD25DA90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5796" y="4960137"/>
            <a:ext cx="7973736" cy="1633610"/>
          </a:xfrm>
        </p:spPr>
        <p:txBody>
          <a:bodyPr>
            <a:normAutofit/>
          </a:bodyPr>
          <a:lstStyle/>
          <a:p>
            <a:r>
              <a:rPr lang="en-US" sz="4400" dirty="0"/>
              <a:t>Poverty Awareness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55444-161F-4302-AA19-C27B8C45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131" y="5045422"/>
            <a:ext cx="5235412" cy="1463040"/>
          </a:xfrm>
        </p:spPr>
        <p:txBody>
          <a:bodyPr/>
          <a:lstStyle/>
          <a:p>
            <a:r>
              <a:rPr lang="en-US" dirty="0"/>
              <a:t>2021-2022</a:t>
            </a:r>
          </a:p>
          <a:p>
            <a:r>
              <a:rPr lang="en-US" dirty="0"/>
              <a:t>Title I</a:t>
            </a:r>
          </a:p>
          <a:p>
            <a:r>
              <a:rPr lang="en-US" dirty="0"/>
              <a:t>Parent and Family Engagement </a:t>
            </a:r>
          </a:p>
        </p:txBody>
      </p:sp>
      <p:pic>
        <p:nvPicPr>
          <p:cNvPr id="8" name="Picture Placeholder 7" descr="Rope in a knot">
            <a:extLst>
              <a:ext uri="{FF2B5EF4-FFF2-40B4-BE49-F238E27FC236}">
                <a16:creationId xmlns:a16="http://schemas.microsoft.com/office/drawing/2014/main" id="{C0AD85BF-C87A-4B3C-8312-F598383430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98" b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22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D65-6DA8-480E-98B5-B5908A24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on the Poverty 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63EB9-8F1B-4D59-9D01-7297031691D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1. Determine what the minimum wage is in the United States today – that is, the dollar amount per hour. Then, calculate what a worker earning that much per hour could make in a year, based upon a 40-hour week and 52 weeks a year.</a:t>
            </a:r>
          </a:p>
          <a:p>
            <a:endParaRPr lang="en-US" dirty="0"/>
          </a:p>
          <a:p>
            <a:r>
              <a:rPr lang="en-US" dirty="0"/>
              <a:t>2. Find the federal poverty guidelines and find the income level needed for a family of three to be considered “above the poverty line.”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 Compare the annual earnings of an individual working full time at minimum wage and the poverty line for a family of three. Note the discrepancy. Now, using the minimum wage figure, determine how many total hours that family must work to be above the poverty line. Consider the following: Is only one member in that family capable of working? Is it a single-parent family? If so, will it require one person working more than one job to rise above the poverty line?</a:t>
            </a:r>
          </a:p>
        </p:txBody>
      </p:sp>
    </p:spTree>
    <p:extLst>
      <p:ext uri="{BB962C8B-B14F-4D97-AF65-F5344CB8AC3E}">
        <p14:creationId xmlns:p14="http://schemas.microsoft.com/office/powerpoint/2010/main" val="281365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D65-6DA8-480E-98B5-B5908A24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on the Poverty 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63EB9-8F1B-4D59-9D01-7297031691D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4. Taking the poverty-line calculation for a family of three, explore whether that level of income can actually provide for all basic needs. Determine the monthly minimum wage, then estimate the amount a family of three would spend in a month for: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Rent			Transportation		Clothing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Food			Car Insurance			School Supplies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Electric		Healthcare			Entertainment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Water		             Phone				Internet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D65-6DA8-480E-98B5-B5908A24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05A0CB-DBC6-473E-A4CE-00F0C910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the “Living on the Poverty Line” exercise teach us about parents and families?</a:t>
            </a:r>
          </a:p>
          <a:p>
            <a:r>
              <a:rPr lang="en-US" dirty="0"/>
              <a:t>How do we approach students, parents, or families in need?</a:t>
            </a:r>
          </a:p>
          <a:p>
            <a:pPr lvl="2"/>
            <a:r>
              <a:rPr lang="en-US" dirty="0"/>
              <a:t>What educational resources do we offer?</a:t>
            </a:r>
          </a:p>
          <a:p>
            <a:pPr lvl="2"/>
            <a:r>
              <a:rPr lang="en-US" dirty="0"/>
              <a:t>What community resources do we offer?</a:t>
            </a:r>
          </a:p>
          <a:p>
            <a:r>
              <a:rPr lang="en-US" dirty="0"/>
              <a:t>What can all parents contribute (regardless of financial background)?</a:t>
            </a:r>
          </a:p>
          <a:p>
            <a:pPr lvl="2"/>
            <a:r>
              <a:rPr lang="en-US" dirty="0"/>
              <a:t>All parents valued for their big or little contributions</a:t>
            </a:r>
          </a:p>
          <a:p>
            <a:r>
              <a:rPr lang="en-US" dirty="0"/>
              <a:t>How do we work with Parents as equal partners in their child’s education?</a:t>
            </a:r>
          </a:p>
          <a:p>
            <a:pPr lvl="2"/>
            <a:r>
              <a:rPr lang="en-US" dirty="0"/>
              <a:t>Communication is key </a:t>
            </a:r>
          </a:p>
          <a:p>
            <a:pPr lvl="2"/>
            <a:r>
              <a:rPr lang="en-US" dirty="0"/>
              <a:t>Building relationships through ongoing communication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2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D65-6DA8-480E-98B5-B5908A24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Next Training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05A0CB-DBC6-473E-A4CE-00F0C910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 how local cultures tie in to how we communicate and how we communicate with parents</a:t>
            </a:r>
          </a:p>
          <a:p>
            <a:r>
              <a:rPr lang="en-US" dirty="0"/>
              <a:t>Discuss types of parents (sports parents, working parents, etc.)</a:t>
            </a:r>
          </a:p>
          <a:p>
            <a:r>
              <a:rPr lang="en-US" dirty="0"/>
              <a:t>Understand how busy parents communicate and how culture and type factor in</a:t>
            </a:r>
          </a:p>
          <a:p>
            <a:r>
              <a:rPr lang="en-US" dirty="0"/>
              <a:t>How we can communicate with all parents </a:t>
            </a:r>
          </a:p>
        </p:txBody>
      </p:sp>
    </p:spTree>
    <p:extLst>
      <p:ext uri="{BB962C8B-B14F-4D97-AF65-F5344CB8AC3E}">
        <p14:creationId xmlns:p14="http://schemas.microsoft.com/office/powerpoint/2010/main" val="2121241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22522796_End of the year slideshow_AAS_v4" id="{C5589510-7863-4A78-A53E-F630939225D1}" vid="{3038D4F3-2690-4D93-8AD7-A1FDCA07C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8201E0D-0B09-4DC8-8B07-FE44FA728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F1D8E6-EB16-41BC-8B16-77A8D7760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38CF8-2B27-4945-BBF3-69D33D2FF99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End of the year slideshow</Template>
  <TotalTime>60</TotalTime>
  <Words>417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Roboto</vt:lpstr>
      <vt:lpstr>Tw Cen MT</vt:lpstr>
      <vt:lpstr>Tw Cen MT Condensed</vt:lpstr>
      <vt:lpstr>Wingdings 3</vt:lpstr>
      <vt:lpstr>Integral</vt:lpstr>
      <vt:lpstr>Poverty Awareness Activity</vt:lpstr>
      <vt:lpstr>Living on the Poverty Line </vt:lpstr>
      <vt:lpstr>Living on the Poverty Line </vt:lpstr>
      <vt:lpstr>Discussion</vt:lpstr>
      <vt:lpstr>For the Next Training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Awareness Activity</dc:title>
  <dc:creator>Elizabeth  Hogan</dc:creator>
  <cp:lastModifiedBy>Elizabeth  Hogan</cp:lastModifiedBy>
  <cp:revision>4</cp:revision>
  <dcterms:created xsi:type="dcterms:W3CDTF">2021-08-28T00:20:47Z</dcterms:created>
  <dcterms:modified xsi:type="dcterms:W3CDTF">2022-01-31T17:08:14Z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