
<file path=[Content_Types].xml><?xml version="1.0" encoding="utf-8"?>
<Types xmlns="http://schemas.openxmlformats.org/package/2006/content-types">
  <Default Extension="png" ContentType="image/png"/>
  <Default Extension="pdf" ContentType="image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html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1"/>
  </p:notesMasterIdLst>
  <p:handoutMasterIdLst>
    <p:handoutMasterId r:id="rId32"/>
  </p:handoutMasterIdLst>
  <p:sldIdLst>
    <p:sldId id="265" r:id="rId2"/>
    <p:sldId id="277" r:id="rId3"/>
    <p:sldId id="278" r:id="rId4"/>
    <p:sldId id="270" r:id="rId5"/>
    <p:sldId id="281" r:id="rId6"/>
    <p:sldId id="282" r:id="rId7"/>
    <p:sldId id="284" r:id="rId8"/>
    <p:sldId id="305" r:id="rId9"/>
    <p:sldId id="283" r:id="rId10"/>
    <p:sldId id="285" r:id="rId11"/>
    <p:sldId id="286" r:id="rId12"/>
    <p:sldId id="287" r:id="rId13"/>
    <p:sldId id="304" r:id="rId14"/>
    <p:sldId id="294" r:id="rId15"/>
    <p:sldId id="301" r:id="rId16"/>
    <p:sldId id="302" r:id="rId17"/>
    <p:sldId id="279" r:id="rId18"/>
    <p:sldId id="288" r:id="rId19"/>
    <p:sldId id="290" r:id="rId20"/>
    <p:sldId id="296" r:id="rId21"/>
    <p:sldId id="264" r:id="rId22"/>
    <p:sldId id="303" r:id="rId23"/>
    <p:sldId id="297" r:id="rId24"/>
    <p:sldId id="292" r:id="rId25"/>
    <p:sldId id="291" r:id="rId26"/>
    <p:sldId id="293" r:id="rId27"/>
    <p:sldId id="298" r:id="rId28"/>
    <p:sldId id="299" r:id="rId29"/>
    <p:sldId id="300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042103-2D05-4AFE-B7AB-4DB29D8E27C6}">
          <p14:sldIdLst>
            <p14:sldId id="265"/>
            <p14:sldId id="277"/>
            <p14:sldId id="278"/>
            <p14:sldId id="270"/>
            <p14:sldId id="281"/>
            <p14:sldId id="282"/>
            <p14:sldId id="284"/>
            <p14:sldId id="305"/>
          </p14:sldIdLst>
        </p14:section>
        <p14:section name="Untitled Section" id="{AC43E4CA-1258-4E08-AAB5-1DAEE6A26DCF}">
          <p14:sldIdLst>
            <p14:sldId id="283"/>
            <p14:sldId id="285"/>
            <p14:sldId id="286"/>
            <p14:sldId id="287"/>
            <p14:sldId id="304"/>
            <p14:sldId id="294"/>
            <p14:sldId id="301"/>
            <p14:sldId id="302"/>
            <p14:sldId id="279"/>
            <p14:sldId id="288"/>
            <p14:sldId id="290"/>
            <p14:sldId id="296"/>
            <p14:sldId id="264"/>
            <p14:sldId id="303"/>
            <p14:sldId id="297"/>
            <p14:sldId id="292"/>
            <p14:sldId id="291"/>
            <p14:sldId id="293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3FA4"/>
    <a:srgbClr val="2549BD"/>
    <a:srgbClr val="FDFAE7"/>
    <a:srgbClr val="18307E"/>
    <a:srgbClr val="517D21"/>
    <a:srgbClr val="F5E583"/>
    <a:srgbClr val="FCF6D4"/>
    <a:srgbClr val="F2DE64"/>
    <a:srgbClr val="2448BA"/>
    <a:srgbClr val="315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7" autoAdjust="0"/>
    <p:restoredTop sz="94660"/>
  </p:normalViewPr>
  <p:slideViewPr>
    <p:cSldViewPr>
      <p:cViewPr varScale="1">
        <p:scale>
          <a:sx n="104" d="100"/>
          <a:sy n="104" d="100"/>
        </p:scale>
        <p:origin x="19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8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AAFD5E-7FFD-4662-A965-8667241488B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2F4D49-6058-433E-8F01-416F4871D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268BF4-61A1-4358-91F3-FCA5D2544EF9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C2BBE7-38FD-4F93-9D2A-53A6F5C0C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</a:t>
            </a:r>
            <a:r>
              <a:rPr lang="en-US" baseline="0" dirty="0"/>
              <a:t>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BBE7-38FD-4F93-9D2A-53A6F5C0C4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including phonics readers, literacy games, sight word practice supplies, character </a:t>
            </a:r>
            <a:r>
              <a:rPr lang="en-US" dirty="0" err="1"/>
              <a:t>plushes</a:t>
            </a:r>
            <a:r>
              <a:rPr lang="en-US" dirty="0"/>
              <a:t> with coordinating storybooks, and high quality read aloud selections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BBE7-38FD-4F93-9D2A-53A6F5C0C4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learned………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BBE7-38FD-4F93-9D2A-53A6F5C0C4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9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https://youtu.be/BdveQ1kjlwY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BBE7-38FD-4F93-9D2A-53A6F5C0C4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" y="199200"/>
            <a:ext cx="9078097" cy="21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78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0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" y="199200"/>
            <a:ext cx="9078096" cy="21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4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4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5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ht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file:///C:\Users\pga0118\Desktop\Fairlawn%20Mentoring%20Group%202018-19%20Template%20FINAL.xls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2" Type="http://schemas.openxmlformats.org/officeDocument/2006/relationships/image" Target="../media/image34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dveQ1kjlwY" TargetMode="Externa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1"/>
            </a:gs>
            <a:gs pos="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00" y="838200"/>
            <a:ext cx="4473936" cy="4773760"/>
            <a:chOff x="3705225" y="271145"/>
            <a:chExt cx="5211763" cy="5561033"/>
          </a:xfrm>
        </p:grpSpPr>
        <p:grpSp>
          <p:nvGrpSpPr>
            <p:cNvPr id="162" name="apple"/>
            <p:cNvGrpSpPr>
              <a:grpSpLocks noChangeAspect="1"/>
            </p:cNvGrpSpPr>
            <p:nvPr/>
          </p:nvGrpSpPr>
          <p:grpSpPr bwMode="auto">
            <a:xfrm>
              <a:off x="3733800" y="271145"/>
              <a:ext cx="4796199" cy="5561033"/>
              <a:chOff x="1844" y="1113"/>
              <a:chExt cx="1875" cy="2174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64" name="Freeform 21"/>
              <p:cNvSpPr>
                <a:spLocks/>
              </p:cNvSpPr>
              <p:nvPr/>
            </p:nvSpPr>
            <p:spPr bwMode="auto">
              <a:xfrm>
                <a:off x="1844" y="1694"/>
                <a:ext cx="1875" cy="1593"/>
              </a:xfrm>
              <a:custGeom>
                <a:avLst/>
                <a:gdLst>
                  <a:gd name="T0" fmla="*/ 150 w 790"/>
                  <a:gd name="T1" fmla="*/ 523 h 672"/>
                  <a:gd name="T2" fmla="*/ 219 w 790"/>
                  <a:gd name="T3" fmla="*/ 32 h 672"/>
                  <a:gd name="T4" fmla="*/ 372 w 790"/>
                  <a:gd name="T5" fmla="*/ 53 h 672"/>
                  <a:gd name="T6" fmla="*/ 657 w 790"/>
                  <a:gd name="T7" fmla="*/ 37 h 672"/>
                  <a:gd name="T8" fmla="*/ 781 w 790"/>
                  <a:gd name="T9" fmla="*/ 304 h 672"/>
                  <a:gd name="T10" fmla="*/ 674 w 790"/>
                  <a:gd name="T11" fmla="*/ 578 h 672"/>
                  <a:gd name="T12" fmla="*/ 539 w 790"/>
                  <a:gd name="T13" fmla="*/ 667 h 672"/>
                  <a:gd name="T14" fmla="*/ 453 w 790"/>
                  <a:gd name="T15" fmla="*/ 658 h 672"/>
                  <a:gd name="T16" fmla="*/ 329 w 790"/>
                  <a:gd name="T17" fmla="*/ 666 h 672"/>
                  <a:gd name="T18" fmla="*/ 242 w 790"/>
                  <a:gd name="T19" fmla="*/ 631 h 672"/>
                  <a:gd name="T20" fmla="*/ 150 w 790"/>
                  <a:gd name="T21" fmla="*/ 523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672">
                    <a:moveTo>
                      <a:pt x="150" y="523"/>
                    </a:moveTo>
                    <a:cubicBezTo>
                      <a:pt x="68" y="394"/>
                      <a:pt x="0" y="73"/>
                      <a:pt x="219" y="32"/>
                    </a:cubicBezTo>
                    <a:cubicBezTo>
                      <a:pt x="274" y="22"/>
                      <a:pt x="319" y="55"/>
                      <a:pt x="372" y="53"/>
                    </a:cubicBezTo>
                    <a:cubicBezTo>
                      <a:pt x="469" y="49"/>
                      <a:pt x="558" y="0"/>
                      <a:pt x="657" y="37"/>
                    </a:cubicBezTo>
                    <a:cubicBezTo>
                      <a:pt x="773" y="80"/>
                      <a:pt x="790" y="229"/>
                      <a:pt x="781" y="304"/>
                    </a:cubicBezTo>
                    <a:cubicBezTo>
                      <a:pt x="765" y="440"/>
                      <a:pt x="713" y="531"/>
                      <a:pt x="674" y="578"/>
                    </a:cubicBezTo>
                    <a:cubicBezTo>
                      <a:pt x="641" y="616"/>
                      <a:pt x="593" y="672"/>
                      <a:pt x="539" y="667"/>
                    </a:cubicBezTo>
                    <a:cubicBezTo>
                      <a:pt x="510" y="665"/>
                      <a:pt x="482" y="661"/>
                      <a:pt x="453" y="658"/>
                    </a:cubicBezTo>
                    <a:cubicBezTo>
                      <a:pt x="409" y="653"/>
                      <a:pt x="372" y="661"/>
                      <a:pt x="329" y="666"/>
                    </a:cubicBezTo>
                    <a:cubicBezTo>
                      <a:pt x="298" y="669"/>
                      <a:pt x="265" y="651"/>
                      <a:pt x="242" y="631"/>
                    </a:cubicBezTo>
                    <a:cubicBezTo>
                      <a:pt x="207" y="601"/>
                      <a:pt x="176" y="564"/>
                      <a:pt x="150" y="523"/>
                    </a:cubicBezTo>
                    <a:close/>
                  </a:path>
                </a:pathLst>
              </a:custGeom>
              <a:gradFill flip="none" rotWithShape="1">
                <a:gsLst>
                  <a:gs pos="53000">
                    <a:srgbClr val="C40000"/>
                  </a:gs>
                  <a:gs pos="10000">
                    <a:srgbClr val="FF8B8B"/>
                  </a:gs>
                  <a:gs pos="99000">
                    <a:srgbClr val="8A0000"/>
                  </a:gs>
                </a:gsLst>
                <a:lin ang="6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Freeform 22"/>
              <p:cNvSpPr>
                <a:spLocks/>
              </p:cNvSpPr>
              <p:nvPr/>
            </p:nvSpPr>
            <p:spPr bwMode="auto">
              <a:xfrm>
                <a:off x="2383" y="1770"/>
                <a:ext cx="959" cy="175"/>
              </a:xfrm>
              <a:custGeom>
                <a:avLst/>
                <a:gdLst>
                  <a:gd name="T0" fmla="*/ 48 w 404"/>
                  <a:gd name="T1" fmla="*/ 52 h 74"/>
                  <a:gd name="T2" fmla="*/ 2 w 404"/>
                  <a:gd name="T3" fmla="*/ 49 h 74"/>
                  <a:gd name="T4" fmla="*/ 9 w 404"/>
                  <a:gd name="T5" fmla="*/ 36 h 74"/>
                  <a:gd name="T6" fmla="*/ 42 w 404"/>
                  <a:gd name="T7" fmla="*/ 44 h 74"/>
                  <a:gd name="T8" fmla="*/ 34 w 404"/>
                  <a:gd name="T9" fmla="*/ 30 h 74"/>
                  <a:gd name="T10" fmla="*/ 17 w 404"/>
                  <a:gd name="T11" fmla="*/ 21 h 74"/>
                  <a:gd name="T12" fmla="*/ 68 w 404"/>
                  <a:gd name="T13" fmla="*/ 33 h 74"/>
                  <a:gd name="T14" fmla="*/ 63 w 404"/>
                  <a:gd name="T15" fmla="*/ 16 h 74"/>
                  <a:gd name="T16" fmla="*/ 110 w 404"/>
                  <a:gd name="T17" fmla="*/ 29 h 74"/>
                  <a:gd name="T18" fmla="*/ 137 w 404"/>
                  <a:gd name="T19" fmla="*/ 29 h 74"/>
                  <a:gd name="T20" fmla="*/ 160 w 404"/>
                  <a:gd name="T21" fmla="*/ 28 h 74"/>
                  <a:gd name="T22" fmla="*/ 186 w 404"/>
                  <a:gd name="T23" fmla="*/ 34 h 74"/>
                  <a:gd name="T24" fmla="*/ 220 w 404"/>
                  <a:gd name="T25" fmla="*/ 21 h 74"/>
                  <a:gd name="T26" fmla="*/ 232 w 404"/>
                  <a:gd name="T27" fmla="*/ 29 h 74"/>
                  <a:gd name="T28" fmla="*/ 252 w 404"/>
                  <a:gd name="T29" fmla="*/ 12 h 74"/>
                  <a:gd name="T30" fmla="*/ 276 w 404"/>
                  <a:gd name="T31" fmla="*/ 4 h 74"/>
                  <a:gd name="T32" fmla="*/ 283 w 404"/>
                  <a:gd name="T33" fmla="*/ 14 h 74"/>
                  <a:gd name="T34" fmla="*/ 303 w 404"/>
                  <a:gd name="T35" fmla="*/ 9 h 74"/>
                  <a:gd name="T36" fmla="*/ 336 w 404"/>
                  <a:gd name="T37" fmla="*/ 1 h 74"/>
                  <a:gd name="T38" fmla="*/ 398 w 404"/>
                  <a:gd name="T39" fmla="*/ 10 h 74"/>
                  <a:gd name="T40" fmla="*/ 378 w 404"/>
                  <a:gd name="T41" fmla="*/ 12 h 74"/>
                  <a:gd name="T42" fmla="*/ 352 w 404"/>
                  <a:gd name="T43" fmla="*/ 24 h 74"/>
                  <a:gd name="T44" fmla="*/ 323 w 404"/>
                  <a:gd name="T45" fmla="*/ 41 h 74"/>
                  <a:gd name="T46" fmla="*/ 298 w 404"/>
                  <a:gd name="T47" fmla="*/ 56 h 74"/>
                  <a:gd name="T48" fmla="*/ 241 w 404"/>
                  <a:gd name="T49" fmla="*/ 59 h 74"/>
                  <a:gd name="T50" fmla="*/ 161 w 404"/>
                  <a:gd name="T51" fmla="*/ 67 h 74"/>
                  <a:gd name="T52" fmla="*/ 70 w 404"/>
                  <a:gd name="T53" fmla="*/ 46 h 74"/>
                  <a:gd name="T54" fmla="*/ 59 w 404"/>
                  <a:gd name="T55" fmla="*/ 49 h 74"/>
                  <a:gd name="T56" fmla="*/ 48 w 404"/>
                  <a:gd name="T57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4" h="74">
                    <a:moveTo>
                      <a:pt x="48" y="52"/>
                    </a:moveTo>
                    <a:cubicBezTo>
                      <a:pt x="34" y="49"/>
                      <a:pt x="15" y="55"/>
                      <a:pt x="2" y="49"/>
                    </a:cubicBezTo>
                    <a:cubicBezTo>
                      <a:pt x="0" y="47"/>
                      <a:pt x="0" y="39"/>
                      <a:pt x="9" y="36"/>
                    </a:cubicBezTo>
                    <a:cubicBezTo>
                      <a:pt x="17" y="34"/>
                      <a:pt x="34" y="44"/>
                      <a:pt x="42" y="44"/>
                    </a:cubicBezTo>
                    <a:cubicBezTo>
                      <a:pt x="45" y="42"/>
                      <a:pt x="38" y="35"/>
                      <a:pt x="34" y="30"/>
                    </a:cubicBezTo>
                    <a:cubicBezTo>
                      <a:pt x="30" y="25"/>
                      <a:pt x="12" y="27"/>
                      <a:pt x="17" y="21"/>
                    </a:cubicBezTo>
                    <a:cubicBezTo>
                      <a:pt x="22" y="15"/>
                      <a:pt x="52" y="24"/>
                      <a:pt x="68" y="33"/>
                    </a:cubicBezTo>
                    <a:cubicBezTo>
                      <a:pt x="64" y="30"/>
                      <a:pt x="56" y="18"/>
                      <a:pt x="63" y="16"/>
                    </a:cubicBezTo>
                    <a:cubicBezTo>
                      <a:pt x="70" y="14"/>
                      <a:pt x="94" y="28"/>
                      <a:pt x="110" y="29"/>
                    </a:cubicBezTo>
                    <a:cubicBezTo>
                      <a:pt x="119" y="29"/>
                      <a:pt x="128" y="26"/>
                      <a:pt x="137" y="29"/>
                    </a:cubicBezTo>
                    <a:cubicBezTo>
                      <a:pt x="148" y="32"/>
                      <a:pt x="149" y="34"/>
                      <a:pt x="160" y="28"/>
                    </a:cubicBezTo>
                    <a:cubicBezTo>
                      <a:pt x="174" y="20"/>
                      <a:pt x="174" y="32"/>
                      <a:pt x="186" y="34"/>
                    </a:cubicBezTo>
                    <a:cubicBezTo>
                      <a:pt x="198" y="36"/>
                      <a:pt x="209" y="17"/>
                      <a:pt x="220" y="21"/>
                    </a:cubicBezTo>
                    <a:cubicBezTo>
                      <a:pt x="226" y="24"/>
                      <a:pt x="224" y="31"/>
                      <a:pt x="232" y="29"/>
                    </a:cubicBezTo>
                    <a:cubicBezTo>
                      <a:pt x="240" y="27"/>
                      <a:pt x="246" y="16"/>
                      <a:pt x="252" y="12"/>
                    </a:cubicBezTo>
                    <a:cubicBezTo>
                      <a:pt x="256" y="9"/>
                      <a:pt x="270" y="1"/>
                      <a:pt x="276" y="4"/>
                    </a:cubicBezTo>
                    <a:cubicBezTo>
                      <a:pt x="280" y="6"/>
                      <a:pt x="278" y="12"/>
                      <a:pt x="283" y="14"/>
                    </a:cubicBezTo>
                    <a:cubicBezTo>
                      <a:pt x="289" y="17"/>
                      <a:pt x="298" y="11"/>
                      <a:pt x="303" y="9"/>
                    </a:cubicBezTo>
                    <a:cubicBezTo>
                      <a:pt x="314" y="4"/>
                      <a:pt x="324" y="2"/>
                      <a:pt x="336" y="1"/>
                    </a:cubicBezTo>
                    <a:cubicBezTo>
                      <a:pt x="348" y="0"/>
                      <a:pt x="404" y="4"/>
                      <a:pt x="398" y="10"/>
                    </a:cubicBezTo>
                    <a:cubicBezTo>
                      <a:pt x="391" y="12"/>
                      <a:pt x="385" y="10"/>
                      <a:pt x="378" y="12"/>
                    </a:cubicBezTo>
                    <a:cubicBezTo>
                      <a:pt x="370" y="15"/>
                      <a:pt x="360" y="19"/>
                      <a:pt x="352" y="24"/>
                    </a:cubicBezTo>
                    <a:cubicBezTo>
                      <a:pt x="342" y="30"/>
                      <a:pt x="330" y="33"/>
                      <a:pt x="323" y="41"/>
                    </a:cubicBezTo>
                    <a:cubicBezTo>
                      <a:pt x="316" y="49"/>
                      <a:pt x="308" y="51"/>
                      <a:pt x="298" y="56"/>
                    </a:cubicBezTo>
                    <a:cubicBezTo>
                      <a:pt x="286" y="61"/>
                      <a:pt x="254" y="56"/>
                      <a:pt x="241" y="59"/>
                    </a:cubicBezTo>
                    <a:cubicBezTo>
                      <a:pt x="214" y="64"/>
                      <a:pt x="187" y="62"/>
                      <a:pt x="161" y="67"/>
                    </a:cubicBezTo>
                    <a:cubicBezTo>
                      <a:pt x="127" y="74"/>
                      <a:pt x="102" y="58"/>
                      <a:pt x="70" y="46"/>
                    </a:cubicBezTo>
                    <a:cubicBezTo>
                      <a:pt x="60" y="42"/>
                      <a:pt x="63" y="50"/>
                      <a:pt x="59" y="49"/>
                    </a:cubicBezTo>
                    <a:cubicBezTo>
                      <a:pt x="59" y="49"/>
                      <a:pt x="49" y="53"/>
                      <a:pt x="48" y="52"/>
                    </a:cubicBezTo>
                    <a:close/>
                  </a:path>
                </a:pathLst>
              </a:custGeom>
              <a:gradFill>
                <a:gsLst>
                  <a:gs pos="64000">
                    <a:srgbClr val="CC0000"/>
                  </a:gs>
                  <a:gs pos="10000">
                    <a:srgbClr val="FF8B8B"/>
                  </a:gs>
                  <a:gs pos="99000">
                    <a:srgbClr val="860000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" name="Freeform 23"/>
              <p:cNvSpPr>
                <a:spLocks/>
              </p:cNvSpPr>
              <p:nvPr/>
            </p:nvSpPr>
            <p:spPr bwMode="auto">
              <a:xfrm>
                <a:off x="2283" y="1964"/>
                <a:ext cx="1267" cy="851"/>
              </a:xfrm>
              <a:custGeom>
                <a:avLst/>
                <a:gdLst>
                  <a:gd name="T0" fmla="*/ 71 w 534"/>
                  <a:gd name="T1" fmla="*/ 258 h 359"/>
                  <a:gd name="T2" fmla="*/ 148 w 534"/>
                  <a:gd name="T3" fmla="*/ 38 h 359"/>
                  <a:gd name="T4" fmla="*/ 237 w 534"/>
                  <a:gd name="T5" fmla="*/ 47 h 359"/>
                  <a:gd name="T6" fmla="*/ 347 w 534"/>
                  <a:gd name="T7" fmla="*/ 25 h 359"/>
                  <a:gd name="T8" fmla="*/ 456 w 534"/>
                  <a:gd name="T9" fmla="*/ 30 h 359"/>
                  <a:gd name="T10" fmla="*/ 527 w 534"/>
                  <a:gd name="T11" fmla="*/ 168 h 359"/>
                  <a:gd name="T12" fmla="*/ 404 w 534"/>
                  <a:gd name="T13" fmla="*/ 329 h 359"/>
                  <a:gd name="T14" fmla="*/ 261 w 534"/>
                  <a:gd name="T15" fmla="*/ 353 h 359"/>
                  <a:gd name="T16" fmla="*/ 153 w 534"/>
                  <a:gd name="T17" fmla="*/ 329 h 359"/>
                  <a:gd name="T18" fmla="*/ 71 w 534"/>
                  <a:gd name="T19" fmla="*/ 258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4" h="359">
                    <a:moveTo>
                      <a:pt x="71" y="258"/>
                    </a:moveTo>
                    <a:cubicBezTo>
                      <a:pt x="14" y="178"/>
                      <a:pt x="0" y="0"/>
                      <a:pt x="148" y="38"/>
                    </a:cubicBezTo>
                    <a:cubicBezTo>
                      <a:pt x="177" y="45"/>
                      <a:pt x="205" y="50"/>
                      <a:pt x="237" y="47"/>
                    </a:cubicBezTo>
                    <a:cubicBezTo>
                      <a:pt x="273" y="43"/>
                      <a:pt x="310" y="29"/>
                      <a:pt x="347" y="25"/>
                    </a:cubicBezTo>
                    <a:cubicBezTo>
                      <a:pt x="382" y="20"/>
                      <a:pt x="421" y="18"/>
                      <a:pt x="456" y="30"/>
                    </a:cubicBezTo>
                    <a:cubicBezTo>
                      <a:pt x="513" y="50"/>
                      <a:pt x="534" y="114"/>
                      <a:pt x="527" y="168"/>
                    </a:cubicBezTo>
                    <a:cubicBezTo>
                      <a:pt x="517" y="243"/>
                      <a:pt x="426" y="319"/>
                      <a:pt x="404" y="329"/>
                    </a:cubicBezTo>
                    <a:cubicBezTo>
                      <a:pt x="355" y="352"/>
                      <a:pt x="315" y="359"/>
                      <a:pt x="261" y="353"/>
                    </a:cubicBezTo>
                    <a:cubicBezTo>
                      <a:pt x="227" y="350"/>
                      <a:pt x="184" y="341"/>
                      <a:pt x="153" y="329"/>
                    </a:cubicBezTo>
                    <a:cubicBezTo>
                      <a:pt x="102" y="309"/>
                      <a:pt x="85" y="277"/>
                      <a:pt x="71" y="258"/>
                    </a:cubicBezTo>
                    <a:close/>
                  </a:path>
                </a:pathLst>
              </a:custGeom>
              <a:gradFill flip="none" rotWithShape="1">
                <a:gsLst>
                  <a:gs pos="58000">
                    <a:srgbClr val="CC0000"/>
                  </a:gs>
                  <a:gs pos="0">
                    <a:srgbClr val="FF7979"/>
                  </a:gs>
                  <a:gs pos="99000">
                    <a:srgbClr val="B80000"/>
                  </a:gs>
                </a:gsLst>
                <a:lin ang="54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" name="Freeform 24"/>
              <p:cNvSpPr>
                <a:spLocks/>
              </p:cNvSpPr>
              <p:nvPr/>
            </p:nvSpPr>
            <p:spPr bwMode="auto">
              <a:xfrm>
                <a:off x="2342" y="1791"/>
                <a:ext cx="1000" cy="252"/>
              </a:xfrm>
              <a:custGeom>
                <a:avLst/>
                <a:gdLst>
                  <a:gd name="T0" fmla="*/ 319 w 421"/>
                  <a:gd name="T1" fmla="*/ 88 h 106"/>
                  <a:gd name="T2" fmla="*/ 277 w 421"/>
                  <a:gd name="T3" fmla="*/ 95 h 106"/>
                  <a:gd name="T4" fmla="*/ 190 w 421"/>
                  <a:gd name="T5" fmla="*/ 104 h 106"/>
                  <a:gd name="T6" fmla="*/ 128 w 421"/>
                  <a:gd name="T7" fmla="*/ 96 h 106"/>
                  <a:gd name="T8" fmla="*/ 73 w 421"/>
                  <a:gd name="T9" fmla="*/ 83 h 106"/>
                  <a:gd name="T10" fmla="*/ 102 w 421"/>
                  <a:gd name="T11" fmla="*/ 70 h 106"/>
                  <a:gd name="T12" fmla="*/ 92 w 421"/>
                  <a:gd name="T13" fmla="*/ 60 h 106"/>
                  <a:gd name="T14" fmla="*/ 54 w 421"/>
                  <a:gd name="T15" fmla="*/ 49 h 106"/>
                  <a:gd name="T16" fmla="*/ 0 w 421"/>
                  <a:gd name="T17" fmla="*/ 43 h 106"/>
                  <a:gd name="T18" fmla="*/ 69 w 421"/>
                  <a:gd name="T19" fmla="*/ 39 h 106"/>
                  <a:gd name="T20" fmla="*/ 64 w 421"/>
                  <a:gd name="T21" fmla="*/ 27 h 106"/>
                  <a:gd name="T22" fmla="*/ 105 w 421"/>
                  <a:gd name="T23" fmla="*/ 37 h 106"/>
                  <a:gd name="T24" fmla="*/ 155 w 421"/>
                  <a:gd name="T25" fmla="*/ 46 h 106"/>
                  <a:gd name="T26" fmla="*/ 162 w 421"/>
                  <a:gd name="T27" fmla="*/ 35 h 106"/>
                  <a:gd name="T28" fmla="*/ 188 w 421"/>
                  <a:gd name="T29" fmla="*/ 48 h 106"/>
                  <a:gd name="T30" fmla="*/ 213 w 421"/>
                  <a:gd name="T31" fmla="*/ 53 h 106"/>
                  <a:gd name="T32" fmla="*/ 241 w 421"/>
                  <a:gd name="T33" fmla="*/ 38 h 106"/>
                  <a:gd name="T34" fmla="*/ 257 w 421"/>
                  <a:gd name="T35" fmla="*/ 43 h 106"/>
                  <a:gd name="T36" fmla="*/ 283 w 421"/>
                  <a:gd name="T37" fmla="*/ 22 h 106"/>
                  <a:gd name="T38" fmla="*/ 301 w 421"/>
                  <a:gd name="T39" fmla="*/ 22 h 106"/>
                  <a:gd name="T40" fmla="*/ 294 w 421"/>
                  <a:gd name="T41" fmla="*/ 40 h 106"/>
                  <a:gd name="T42" fmla="*/ 329 w 421"/>
                  <a:gd name="T43" fmla="*/ 17 h 106"/>
                  <a:gd name="T44" fmla="*/ 372 w 421"/>
                  <a:gd name="T45" fmla="*/ 2 h 106"/>
                  <a:gd name="T46" fmla="*/ 419 w 421"/>
                  <a:gd name="T47" fmla="*/ 8 h 106"/>
                  <a:gd name="T48" fmla="*/ 379 w 421"/>
                  <a:gd name="T49" fmla="*/ 17 h 106"/>
                  <a:gd name="T50" fmla="*/ 344 w 421"/>
                  <a:gd name="T51" fmla="*/ 38 h 106"/>
                  <a:gd name="T52" fmla="*/ 361 w 421"/>
                  <a:gd name="T53" fmla="*/ 41 h 106"/>
                  <a:gd name="T54" fmla="*/ 376 w 421"/>
                  <a:gd name="T55" fmla="*/ 40 h 106"/>
                  <a:gd name="T56" fmla="*/ 372 w 421"/>
                  <a:gd name="T57" fmla="*/ 71 h 106"/>
                  <a:gd name="T58" fmla="*/ 335 w 421"/>
                  <a:gd name="T59" fmla="*/ 86 h 106"/>
                  <a:gd name="T60" fmla="*/ 319 w 421"/>
                  <a:gd name="T61" fmla="*/ 8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1" h="106">
                    <a:moveTo>
                      <a:pt x="319" y="88"/>
                    </a:moveTo>
                    <a:cubicBezTo>
                      <a:pt x="305" y="90"/>
                      <a:pt x="291" y="92"/>
                      <a:pt x="277" y="95"/>
                    </a:cubicBezTo>
                    <a:cubicBezTo>
                      <a:pt x="248" y="102"/>
                      <a:pt x="220" y="106"/>
                      <a:pt x="190" y="104"/>
                    </a:cubicBezTo>
                    <a:cubicBezTo>
                      <a:pt x="169" y="103"/>
                      <a:pt x="148" y="103"/>
                      <a:pt x="128" y="96"/>
                    </a:cubicBezTo>
                    <a:cubicBezTo>
                      <a:pt x="109" y="90"/>
                      <a:pt x="94" y="83"/>
                      <a:pt x="73" y="83"/>
                    </a:cubicBezTo>
                    <a:cubicBezTo>
                      <a:pt x="77" y="73"/>
                      <a:pt x="94" y="73"/>
                      <a:pt x="102" y="70"/>
                    </a:cubicBezTo>
                    <a:cubicBezTo>
                      <a:pt x="102" y="66"/>
                      <a:pt x="95" y="61"/>
                      <a:pt x="92" y="60"/>
                    </a:cubicBezTo>
                    <a:cubicBezTo>
                      <a:pt x="79" y="53"/>
                      <a:pt x="68" y="53"/>
                      <a:pt x="54" y="49"/>
                    </a:cubicBezTo>
                    <a:cubicBezTo>
                      <a:pt x="21" y="42"/>
                      <a:pt x="0" y="50"/>
                      <a:pt x="0" y="43"/>
                    </a:cubicBezTo>
                    <a:cubicBezTo>
                      <a:pt x="0" y="29"/>
                      <a:pt x="62" y="41"/>
                      <a:pt x="69" y="39"/>
                    </a:cubicBezTo>
                    <a:cubicBezTo>
                      <a:pt x="77" y="36"/>
                      <a:pt x="60" y="29"/>
                      <a:pt x="64" y="27"/>
                    </a:cubicBezTo>
                    <a:cubicBezTo>
                      <a:pt x="72" y="24"/>
                      <a:pt x="89" y="33"/>
                      <a:pt x="105" y="37"/>
                    </a:cubicBezTo>
                    <a:cubicBezTo>
                      <a:pt x="120" y="41"/>
                      <a:pt x="155" y="57"/>
                      <a:pt x="155" y="46"/>
                    </a:cubicBezTo>
                    <a:cubicBezTo>
                      <a:pt x="155" y="40"/>
                      <a:pt x="149" y="33"/>
                      <a:pt x="162" y="35"/>
                    </a:cubicBezTo>
                    <a:cubicBezTo>
                      <a:pt x="172" y="36"/>
                      <a:pt x="178" y="55"/>
                      <a:pt x="188" y="48"/>
                    </a:cubicBezTo>
                    <a:cubicBezTo>
                      <a:pt x="197" y="42"/>
                      <a:pt x="207" y="50"/>
                      <a:pt x="213" y="53"/>
                    </a:cubicBezTo>
                    <a:cubicBezTo>
                      <a:pt x="227" y="61"/>
                      <a:pt x="230" y="42"/>
                      <a:pt x="241" y="38"/>
                    </a:cubicBezTo>
                    <a:cubicBezTo>
                      <a:pt x="250" y="36"/>
                      <a:pt x="249" y="49"/>
                      <a:pt x="257" y="43"/>
                    </a:cubicBezTo>
                    <a:cubicBezTo>
                      <a:pt x="266" y="36"/>
                      <a:pt x="272" y="28"/>
                      <a:pt x="283" y="22"/>
                    </a:cubicBezTo>
                    <a:cubicBezTo>
                      <a:pt x="288" y="19"/>
                      <a:pt x="299" y="13"/>
                      <a:pt x="301" y="22"/>
                    </a:cubicBezTo>
                    <a:cubicBezTo>
                      <a:pt x="302" y="29"/>
                      <a:pt x="292" y="33"/>
                      <a:pt x="294" y="40"/>
                    </a:cubicBezTo>
                    <a:cubicBezTo>
                      <a:pt x="297" y="50"/>
                      <a:pt x="319" y="24"/>
                      <a:pt x="329" y="17"/>
                    </a:cubicBezTo>
                    <a:cubicBezTo>
                      <a:pt x="341" y="8"/>
                      <a:pt x="357" y="4"/>
                      <a:pt x="372" y="2"/>
                    </a:cubicBezTo>
                    <a:cubicBezTo>
                      <a:pt x="386" y="0"/>
                      <a:pt x="417" y="0"/>
                      <a:pt x="419" y="8"/>
                    </a:cubicBezTo>
                    <a:cubicBezTo>
                      <a:pt x="421" y="16"/>
                      <a:pt x="384" y="15"/>
                      <a:pt x="379" y="17"/>
                    </a:cubicBezTo>
                    <a:cubicBezTo>
                      <a:pt x="366" y="21"/>
                      <a:pt x="352" y="27"/>
                      <a:pt x="344" y="38"/>
                    </a:cubicBezTo>
                    <a:cubicBezTo>
                      <a:pt x="350" y="39"/>
                      <a:pt x="355" y="41"/>
                      <a:pt x="361" y="41"/>
                    </a:cubicBezTo>
                    <a:cubicBezTo>
                      <a:pt x="366" y="41"/>
                      <a:pt x="371" y="39"/>
                      <a:pt x="376" y="40"/>
                    </a:cubicBezTo>
                    <a:cubicBezTo>
                      <a:pt x="394" y="43"/>
                      <a:pt x="379" y="65"/>
                      <a:pt x="372" y="71"/>
                    </a:cubicBezTo>
                    <a:cubicBezTo>
                      <a:pt x="361" y="80"/>
                      <a:pt x="348" y="85"/>
                      <a:pt x="335" y="86"/>
                    </a:cubicBezTo>
                    <a:cubicBezTo>
                      <a:pt x="330" y="87"/>
                      <a:pt x="324" y="88"/>
                      <a:pt x="319" y="88"/>
                    </a:cubicBezTo>
                    <a:close/>
                  </a:path>
                </a:pathLst>
              </a:custGeom>
              <a:solidFill>
                <a:srgbClr val="C82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Freeform 25"/>
              <p:cNvSpPr>
                <a:spLocks/>
              </p:cNvSpPr>
              <p:nvPr/>
            </p:nvSpPr>
            <p:spPr bwMode="auto">
              <a:xfrm>
                <a:off x="2017" y="2190"/>
                <a:ext cx="323" cy="881"/>
              </a:xfrm>
              <a:custGeom>
                <a:avLst/>
                <a:gdLst>
                  <a:gd name="T0" fmla="*/ 100 w 136"/>
                  <a:gd name="T1" fmla="*/ 332 h 372"/>
                  <a:gd name="T2" fmla="*/ 25 w 136"/>
                  <a:gd name="T3" fmla="*/ 173 h 372"/>
                  <a:gd name="T4" fmla="*/ 3 w 136"/>
                  <a:gd name="T5" fmla="*/ 71 h 372"/>
                  <a:gd name="T6" fmla="*/ 6 w 136"/>
                  <a:gd name="T7" fmla="*/ 3 h 372"/>
                  <a:gd name="T8" fmla="*/ 17 w 136"/>
                  <a:gd name="T9" fmla="*/ 39 h 372"/>
                  <a:gd name="T10" fmla="*/ 24 w 136"/>
                  <a:gd name="T11" fmla="*/ 78 h 372"/>
                  <a:gd name="T12" fmla="*/ 37 w 136"/>
                  <a:gd name="T13" fmla="*/ 154 h 372"/>
                  <a:gd name="T14" fmla="*/ 120 w 136"/>
                  <a:gd name="T15" fmla="*/ 312 h 372"/>
                  <a:gd name="T16" fmla="*/ 129 w 136"/>
                  <a:gd name="T17" fmla="*/ 364 h 372"/>
                  <a:gd name="T18" fmla="*/ 103 w 136"/>
                  <a:gd name="T19" fmla="*/ 337 h 372"/>
                  <a:gd name="T20" fmla="*/ 100 w 136"/>
                  <a:gd name="T21" fmla="*/ 33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372">
                    <a:moveTo>
                      <a:pt x="100" y="332"/>
                    </a:moveTo>
                    <a:cubicBezTo>
                      <a:pt x="65" y="280"/>
                      <a:pt x="31" y="197"/>
                      <a:pt x="25" y="173"/>
                    </a:cubicBezTo>
                    <a:cubicBezTo>
                      <a:pt x="17" y="143"/>
                      <a:pt x="5" y="102"/>
                      <a:pt x="3" y="71"/>
                    </a:cubicBezTo>
                    <a:cubicBezTo>
                      <a:pt x="2" y="50"/>
                      <a:pt x="0" y="6"/>
                      <a:pt x="6" y="3"/>
                    </a:cubicBezTo>
                    <a:cubicBezTo>
                      <a:pt x="15" y="0"/>
                      <a:pt x="14" y="26"/>
                      <a:pt x="17" y="39"/>
                    </a:cubicBezTo>
                    <a:cubicBezTo>
                      <a:pt x="20" y="52"/>
                      <a:pt x="22" y="65"/>
                      <a:pt x="24" y="78"/>
                    </a:cubicBezTo>
                    <a:cubicBezTo>
                      <a:pt x="27" y="103"/>
                      <a:pt x="30" y="129"/>
                      <a:pt x="37" y="154"/>
                    </a:cubicBezTo>
                    <a:cubicBezTo>
                      <a:pt x="49" y="195"/>
                      <a:pt x="98" y="260"/>
                      <a:pt x="120" y="312"/>
                    </a:cubicBezTo>
                    <a:cubicBezTo>
                      <a:pt x="127" y="330"/>
                      <a:pt x="136" y="356"/>
                      <a:pt x="129" y="364"/>
                    </a:cubicBezTo>
                    <a:cubicBezTo>
                      <a:pt x="122" y="372"/>
                      <a:pt x="114" y="353"/>
                      <a:pt x="103" y="337"/>
                    </a:cubicBezTo>
                    <a:cubicBezTo>
                      <a:pt x="102" y="335"/>
                      <a:pt x="101" y="333"/>
                      <a:pt x="100" y="332"/>
                    </a:cubicBezTo>
                    <a:close/>
                  </a:path>
                </a:pathLst>
              </a:custGeom>
              <a:solidFill>
                <a:srgbClr val="9C1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" name="Freeform 26"/>
              <p:cNvSpPr>
                <a:spLocks/>
              </p:cNvSpPr>
              <p:nvPr/>
            </p:nvSpPr>
            <p:spPr bwMode="auto">
              <a:xfrm>
                <a:off x="3422" y="2187"/>
                <a:ext cx="266" cy="820"/>
              </a:xfrm>
              <a:custGeom>
                <a:avLst/>
                <a:gdLst>
                  <a:gd name="T0" fmla="*/ 59 w 112"/>
                  <a:gd name="T1" fmla="*/ 270 h 346"/>
                  <a:gd name="T2" fmla="*/ 103 w 112"/>
                  <a:gd name="T3" fmla="*/ 70 h 346"/>
                  <a:gd name="T4" fmla="*/ 102 w 112"/>
                  <a:gd name="T5" fmla="*/ 2 h 346"/>
                  <a:gd name="T6" fmla="*/ 87 w 112"/>
                  <a:gd name="T7" fmla="*/ 43 h 346"/>
                  <a:gd name="T8" fmla="*/ 65 w 112"/>
                  <a:gd name="T9" fmla="*/ 130 h 346"/>
                  <a:gd name="T10" fmla="*/ 41 w 112"/>
                  <a:gd name="T11" fmla="*/ 243 h 346"/>
                  <a:gd name="T12" fmla="*/ 7 w 112"/>
                  <a:gd name="T13" fmla="*/ 334 h 346"/>
                  <a:gd name="T14" fmla="*/ 59 w 112"/>
                  <a:gd name="T15" fmla="*/ 27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346">
                    <a:moveTo>
                      <a:pt x="59" y="270"/>
                    </a:moveTo>
                    <a:cubicBezTo>
                      <a:pt x="83" y="228"/>
                      <a:pt x="97" y="124"/>
                      <a:pt x="103" y="70"/>
                    </a:cubicBezTo>
                    <a:cubicBezTo>
                      <a:pt x="106" y="48"/>
                      <a:pt x="112" y="4"/>
                      <a:pt x="102" y="2"/>
                    </a:cubicBezTo>
                    <a:cubicBezTo>
                      <a:pt x="90" y="0"/>
                      <a:pt x="90" y="30"/>
                      <a:pt x="87" y="43"/>
                    </a:cubicBezTo>
                    <a:cubicBezTo>
                      <a:pt x="81" y="66"/>
                      <a:pt x="72" y="107"/>
                      <a:pt x="65" y="130"/>
                    </a:cubicBezTo>
                    <a:cubicBezTo>
                      <a:pt x="52" y="174"/>
                      <a:pt x="53" y="198"/>
                      <a:pt x="41" y="243"/>
                    </a:cubicBezTo>
                    <a:cubicBezTo>
                      <a:pt x="33" y="274"/>
                      <a:pt x="0" y="327"/>
                      <a:pt x="7" y="334"/>
                    </a:cubicBezTo>
                    <a:cubicBezTo>
                      <a:pt x="35" y="346"/>
                      <a:pt x="50" y="285"/>
                      <a:pt x="59" y="27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B80000"/>
                  </a:gs>
                  <a:gs pos="0">
                    <a:srgbClr val="DE0000"/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27"/>
              <p:cNvSpPr>
                <a:spLocks/>
              </p:cNvSpPr>
              <p:nvPr/>
            </p:nvSpPr>
            <p:spPr bwMode="auto">
              <a:xfrm>
                <a:off x="2426" y="2019"/>
                <a:ext cx="889" cy="732"/>
              </a:xfrm>
              <a:custGeom>
                <a:avLst/>
                <a:gdLst>
                  <a:gd name="T0" fmla="*/ 0 w 375"/>
                  <a:gd name="T1" fmla="*/ 152 h 309"/>
                  <a:gd name="T2" fmla="*/ 17 w 375"/>
                  <a:gd name="T3" fmla="*/ 211 h 309"/>
                  <a:gd name="T4" fmla="*/ 152 w 375"/>
                  <a:gd name="T5" fmla="*/ 269 h 309"/>
                  <a:gd name="T6" fmla="*/ 204 w 375"/>
                  <a:gd name="T7" fmla="*/ 110 h 309"/>
                  <a:gd name="T8" fmla="*/ 317 w 375"/>
                  <a:gd name="T9" fmla="*/ 101 h 309"/>
                  <a:gd name="T10" fmla="*/ 348 w 375"/>
                  <a:gd name="T11" fmla="*/ 25 h 309"/>
                  <a:gd name="T12" fmla="*/ 243 w 375"/>
                  <a:gd name="T13" fmla="*/ 29 h 309"/>
                  <a:gd name="T14" fmla="*/ 137 w 375"/>
                  <a:gd name="T15" fmla="*/ 46 h 309"/>
                  <a:gd name="T16" fmla="*/ 73 w 375"/>
                  <a:gd name="T17" fmla="*/ 92 h 309"/>
                  <a:gd name="T18" fmla="*/ 2 w 375"/>
                  <a:gd name="T19" fmla="*/ 137 h 309"/>
                  <a:gd name="T20" fmla="*/ 0 w 375"/>
                  <a:gd name="T21" fmla="*/ 15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5" h="309">
                    <a:moveTo>
                      <a:pt x="0" y="152"/>
                    </a:moveTo>
                    <a:cubicBezTo>
                      <a:pt x="1" y="172"/>
                      <a:pt x="10" y="194"/>
                      <a:pt x="17" y="211"/>
                    </a:cubicBezTo>
                    <a:cubicBezTo>
                      <a:pt x="36" y="254"/>
                      <a:pt x="99" y="309"/>
                      <a:pt x="152" y="269"/>
                    </a:cubicBezTo>
                    <a:cubicBezTo>
                      <a:pt x="219" y="217"/>
                      <a:pt x="187" y="142"/>
                      <a:pt x="204" y="110"/>
                    </a:cubicBezTo>
                    <a:cubicBezTo>
                      <a:pt x="218" y="86"/>
                      <a:pt x="267" y="113"/>
                      <a:pt x="317" y="101"/>
                    </a:cubicBezTo>
                    <a:cubicBezTo>
                      <a:pt x="366" y="89"/>
                      <a:pt x="375" y="40"/>
                      <a:pt x="348" y="25"/>
                    </a:cubicBezTo>
                    <a:cubicBezTo>
                      <a:pt x="302" y="0"/>
                      <a:pt x="279" y="25"/>
                      <a:pt x="243" y="29"/>
                    </a:cubicBezTo>
                    <a:cubicBezTo>
                      <a:pt x="185" y="35"/>
                      <a:pt x="164" y="39"/>
                      <a:pt x="137" y="46"/>
                    </a:cubicBezTo>
                    <a:cubicBezTo>
                      <a:pt x="110" y="53"/>
                      <a:pt x="101" y="89"/>
                      <a:pt x="73" y="92"/>
                    </a:cubicBezTo>
                    <a:cubicBezTo>
                      <a:pt x="42" y="95"/>
                      <a:pt x="11" y="103"/>
                      <a:pt x="2" y="137"/>
                    </a:cubicBezTo>
                    <a:cubicBezTo>
                      <a:pt x="1" y="142"/>
                      <a:pt x="0" y="147"/>
                      <a:pt x="0" y="15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DE0000"/>
                  </a:gs>
                  <a:gs pos="0">
                    <a:srgbClr val="FF7979"/>
                  </a:gs>
                  <a:gs pos="54000">
                    <a:srgbClr val="CC0000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Freeform 28"/>
              <p:cNvSpPr>
                <a:spLocks/>
              </p:cNvSpPr>
              <p:nvPr/>
            </p:nvSpPr>
            <p:spPr bwMode="auto">
              <a:xfrm>
                <a:off x="2627" y="1862"/>
                <a:ext cx="541" cy="162"/>
              </a:xfrm>
              <a:custGeom>
                <a:avLst/>
                <a:gdLst>
                  <a:gd name="T0" fmla="*/ 179 w 228"/>
                  <a:gd name="T1" fmla="*/ 47 h 68"/>
                  <a:gd name="T2" fmla="*/ 228 w 228"/>
                  <a:gd name="T3" fmla="*/ 33 h 68"/>
                  <a:gd name="T4" fmla="*/ 177 w 228"/>
                  <a:gd name="T5" fmla="*/ 37 h 68"/>
                  <a:gd name="T6" fmla="*/ 210 w 228"/>
                  <a:gd name="T7" fmla="*/ 6 h 68"/>
                  <a:gd name="T8" fmla="*/ 148 w 228"/>
                  <a:gd name="T9" fmla="*/ 36 h 68"/>
                  <a:gd name="T10" fmla="*/ 163 w 228"/>
                  <a:gd name="T11" fmla="*/ 2 h 68"/>
                  <a:gd name="T12" fmla="*/ 136 w 228"/>
                  <a:gd name="T13" fmla="*/ 30 h 68"/>
                  <a:gd name="T14" fmla="*/ 112 w 228"/>
                  <a:gd name="T15" fmla="*/ 37 h 68"/>
                  <a:gd name="T16" fmla="*/ 67 w 228"/>
                  <a:gd name="T17" fmla="*/ 30 h 68"/>
                  <a:gd name="T18" fmla="*/ 75 w 228"/>
                  <a:gd name="T19" fmla="*/ 40 h 68"/>
                  <a:gd name="T20" fmla="*/ 23 w 228"/>
                  <a:gd name="T21" fmla="*/ 32 h 68"/>
                  <a:gd name="T22" fmla="*/ 3 w 228"/>
                  <a:gd name="T23" fmla="*/ 30 h 68"/>
                  <a:gd name="T24" fmla="*/ 38 w 228"/>
                  <a:gd name="T25" fmla="*/ 50 h 68"/>
                  <a:gd name="T26" fmla="*/ 5 w 228"/>
                  <a:gd name="T27" fmla="*/ 54 h 68"/>
                  <a:gd name="T28" fmla="*/ 55 w 228"/>
                  <a:gd name="T29" fmla="*/ 66 h 68"/>
                  <a:gd name="T30" fmla="*/ 113 w 228"/>
                  <a:gd name="T31" fmla="*/ 64 h 68"/>
                  <a:gd name="T32" fmla="*/ 179 w 228"/>
                  <a:gd name="T33" fmla="*/ 4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68">
                    <a:moveTo>
                      <a:pt x="179" y="47"/>
                    </a:moveTo>
                    <a:cubicBezTo>
                      <a:pt x="190" y="43"/>
                      <a:pt x="228" y="41"/>
                      <a:pt x="228" y="33"/>
                    </a:cubicBezTo>
                    <a:cubicBezTo>
                      <a:pt x="215" y="23"/>
                      <a:pt x="178" y="42"/>
                      <a:pt x="177" y="37"/>
                    </a:cubicBezTo>
                    <a:cubicBezTo>
                      <a:pt x="176" y="33"/>
                      <a:pt x="212" y="10"/>
                      <a:pt x="210" y="6"/>
                    </a:cubicBezTo>
                    <a:cubicBezTo>
                      <a:pt x="204" y="2"/>
                      <a:pt x="148" y="48"/>
                      <a:pt x="148" y="36"/>
                    </a:cubicBezTo>
                    <a:cubicBezTo>
                      <a:pt x="149" y="29"/>
                      <a:pt x="169" y="3"/>
                      <a:pt x="163" y="2"/>
                    </a:cubicBezTo>
                    <a:cubicBezTo>
                      <a:pt x="155" y="0"/>
                      <a:pt x="144" y="26"/>
                      <a:pt x="136" y="30"/>
                    </a:cubicBezTo>
                    <a:cubicBezTo>
                      <a:pt x="128" y="34"/>
                      <a:pt x="121" y="36"/>
                      <a:pt x="112" y="37"/>
                    </a:cubicBezTo>
                    <a:cubicBezTo>
                      <a:pt x="96" y="41"/>
                      <a:pt x="72" y="27"/>
                      <a:pt x="67" y="30"/>
                    </a:cubicBezTo>
                    <a:cubicBezTo>
                      <a:pt x="62" y="32"/>
                      <a:pt x="74" y="37"/>
                      <a:pt x="75" y="40"/>
                    </a:cubicBezTo>
                    <a:cubicBezTo>
                      <a:pt x="72" y="47"/>
                      <a:pt x="38" y="37"/>
                      <a:pt x="23" y="32"/>
                    </a:cubicBezTo>
                    <a:cubicBezTo>
                      <a:pt x="17" y="30"/>
                      <a:pt x="3" y="26"/>
                      <a:pt x="3" y="30"/>
                    </a:cubicBezTo>
                    <a:cubicBezTo>
                      <a:pt x="0" y="39"/>
                      <a:pt x="40" y="45"/>
                      <a:pt x="38" y="50"/>
                    </a:cubicBezTo>
                    <a:cubicBezTo>
                      <a:pt x="36" y="56"/>
                      <a:pt x="9" y="48"/>
                      <a:pt x="5" y="54"/>
                    </a:cubicBezTo>
                    <a:cubicBezTo>
                      <a:pt x="0" y="61"/>
                      <a:pt x="38" y="65"/>
                      <a:pt x="55" y="66"/>
                    </a:cubicBezTo>
                    <a:cubicBezTo>
                      <a:pt x="74" y="68"/>
                      <a:pt x="94" y="67"/>
                      <a:pt x="113" y="64"/>
                    </a:cubicBezTo>
                    <a:cubicBezTo>
                      <a:pt x="131" y="61"/>
                      <a:pt x="167" y="50"/>
                      <a:pt x="179" y="47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rgbClr val="D20000"/>
                  </a:gs>
                  <a:gs pos="0">
                    <a:srgbClr val="FF5353"/>
                  </a:gs>
                  <a:gs pos="99000">
                    <a:srgbClr val="920000"/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" name="Freeform 29"/>
              <p:cNvSpPr>
                <a:spLocks/>
              </p:cNvSpPr>
              <p:nvPr/>
            </p:nvSpPr>
            <p:spPr bwMode="auto">
              <a:xfrm>
                <a:off x="2789" y="1113"/>
                <a:ext cx="847" cy="619"/>
              </a:xfrm>
              <a:custGeom>
                <a:avLst/>
                <a:gdLst>
                  <a:gd name="T0" fmla="*/ 103 w 418"/>
                  <a:gd name="T1" fmla="*/ 240 h 306"/>
                  <a:gd name="T2" fmla="*/ 99 w 418"/>
                  <a:gd name="T3" fmla="*/ 237 h 306"/>
                  <a:gd name="T4" fmla="*/ 70 w 418"/>
                  <a:gd name="T5" fmla="*/ 197 h 306"/>
                  <a:gd name="T6" fmla="*/ 159 w 418"/>
                  <a:gd name="T7" fmla="*/ 155 h 306"/>
                  <a:gd name="T8" fmla="*/ 209 w 418"/>
                  <a:gd name="T9" fmla="*/ 114 h 306"/>
                  <a:gd name="T10" fmla="*/ 296 w 418"/>
                  <a:gd name="T11" fmla="*/ 78 h 306"/>
                  <a:gd name="T12" fmla="*/ 397 w 418"/>
                  <a:gd name="T13" fmla="*/ 24 h 306"/>
                  <a:gd name="T14" fmla="*/ 346 w 418"/>
                  <a:gd name="T15" fmla="*/ 78 h 306"/>
                  <a:gd name="T16" fmla="*/ 234 w 418"/>
                  <a:gd name="T17" fmla="*/ 273 h 306"/>
                  <a:gd name="T18" fmla="*/ 169 w 418"/>
                  <a:gd name="T19" fmla="*/ 303 h 306"/>
                  <a:gd name="T20" fmla="*/ 107 w 418"/>
                  <a:gd name="T21" fmla="*/ 260 h 306"/>
                  <a:gd name="T22" fmla="*/ 85 w 418"/>
                  <a:gd name="T23" fmla="*/ 261 h 306"/>
                  <a:gd name="T24" fmla="*/ 58 w 418"/>
                  <a:gd name="T25" fmla="*/ 256 h 306"/>
                  <a:gd name="T26" fmla="*/ 23 w 418"/>
                  <a:gd name="T27" fmla="*/ 268 h 306"/>
                  <a:gd name="T28" fmla="*/ 0 w 418"/>
                  <a:gd name="T29" fmla="*/ 256 h 306"/>
                  <a:gd name="T30" fmla="*/ 45 w 418"/>
                  <a:gd name="T31" fmla="*/ 246 h 306"/>
                  <a:gd name="T32" fmla="*/ 103 w 418"/>
                  <a:gd name="T33" fmla="*/ 24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8" h="306">
                    <a:moveTo>
                      <a:pt x="103" y="240"/>
                    </a:moveTo>
                    <a:cubicBezTo>
                      <a:pt x="105" y="240"/>
                      <a:pt x="97" y="238"/>
                      <a:pt x="99" y="237"/>
                    </a:cubicBezTo>
                    <a:cubicBezTo>
                      <a:pt x="81" y="232"/>
                      <a:pt x="55" y="219"/>
                      <a:pt x="70" y="197"/>
                    </a:cubicBezTo>
                    <a:cubicBezTo>
                      <a:pt x="91" y="166"/>
                      <a:pt x="131" y="164"/>
                      <a:pt x="159" y="155"/>
                    </a:cubicBezTo>
                    <a:cubicBezTo>
                      <a:pt x="186" y="147"/>
                      <a:pt x="179" y="120"/>
                      <a:pt x="209" y="114"/>
                    </a:cubicBezTo>
                    <a:cubicBezTo>
                      <a:pt x="249" y="106"/>
                      <a:pt x="270" y="119"/>
                      <a:pt x="296" y="78"/>
                    </a:cubicBezTo>
                    <a:cubicBezTo>
                      <a:pt x="320" y="40"/>
                      <a:pt x="366" y="0"/>
                      <a:pt x="397" y="24"/>
                    </a:cubicBezTo>
                    <a:cubicBezTo>
                      <a:pt x="418" y="40"/>
                      <a:pt x="367" y="43"/>
                      <a:pt x="346" y="78"/>
                    </a:cubicBezTo>
                    <a:cubicBezTo>
                      <a:pt x="304" y="147"/>
                      <a:pt x="340" y="223"/>
                      <a:pt x="234" y="273"/>
                    </a:cubicBezTo>
                    <a:cubicBezTo>
                      <a:pt x="209" y="285"/>
                      <a:pt x="198" y="306"/>
                      <a:pt x="169" y="303"/>
                    </a:cubicBezTo>
                    <a:cubicBezTo>
                      <a:pt x="139" y="300"/>
                      <a:pt x="123" y="282"/>
                      <a:pt x="107" y="260"/>
                    </a:cubicBezTo>
                    <a:cubicBezTo>
                      <a:pt x="111" y="265"/>
                      <a:pt x="85" y="261"/>
                      <a:pt x="85" y="261"/>
                    </a:cubicBezTo>
                    <a:cubicBezTo>
                      <a:pt x="76" y="259"/>
                      <a:pt x="69" y="255"/>
                      <a:pt x="58" y="256"/>
                    </a:cubicBezTo>
                    <a:cubicBezTo>
                      <a:pt x="54" y="257"/>
                      <a:pt x="23" y="268"/>
                      <a:pt x="23" y="268"/>
                    </a:cubicBezTo>
                    <a:cubicBezTo>
                      <a:pt x="17" y="261"/>
                      <a:pt x="11" y="252"/>
                      <a:pt x="0" y="256"/>
                    </a:cubicBezTo>
                    <a:cubicBezTo>
                      <a:pt x="13" y="253"/>
                      <a:pt x="30" y="249"/>
                      <a:pt x="45" y="246"/>
                    </a:cubicBezTo>
                    <a:cubicBezTo>
                      <a:pt x="64" y="242"/>
                      <a:pt x="84" y="243"/>
                      <a:pt x="103" y="2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5B814"/>
                  </a:gs>
                  <a:gs pos="62000">
                    <a:srgbClr val="52720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30"/>
              <p:cNvSpPr>
                <a:spLocks/>
              </p:cNvSpPr>
              <p:nvPr/>
            </p:nvSpPr>
            <p:spPr bwMode="auto">
              <a:xfrm>
                <a:off x="2838" y="1300"/>
                <a:ext cx="601" cy="332"/>
              </a:xfrm>
              <a:custGeom>
                <a:avLst/>
                <a:gdLst>
                  <a:gd name="T0" fmla="*/ 23 w 297"/>
                  <a:gd name="T1" fmla="*/ 156 h 164"/>
                  <a:gd name="T2" fmla="*/ 0 w 297"/>
                  <a:gd name="T3" fmla="*/ 161 h 164"/>
                  <a:gd name="T4" fmla="*/ 1 w 297"/>
                  <a:gd name="T5" fmla="*/ 162 h 164"/>
                  <a:gd name="T6" fmla="*/ 26 w 297"/>
                  <a:gd name="T7" fmla="*/ 158 h 164"/>
                  <a:gd name="T8" fmla="*/ 63 w 297"/>
                  <a:gd name="T9" fmla="*/ 159 h 164"/>
                  <a:gd name="T10" fmla="*/ 94 w 297"/>
                  <a:gd name="T11" fmla="*/ 161 h 164"/>
                  <a:gd name="T12" fmla="*/ 191 w 297"/>
                  <a:gd name="T13" fmla="*/ 95 h 164"/>
                  <a:gd name="T14" fmla="*/ 284 w 297"/>
                  <a:gd name="T15" fmla="*/ 45 h 164"/>
                  <a:gd name="T16" fmla="*/ 297 w 297"/>
                  <a:gd name="T17" fmla="*/ 0 h 164"/>
                  <a:gd name="T18" fmla="*/ 289 w 297"/>
                  <a:gd name="T19" fmla="*/ 11 h 164"/>
                  <a:gd name="T20" fmla="*/ 191 w 297"/>
                  <a:gd name="T21" fmla="*/ 32 h 164"/>
                  <a:gd name="T22" fmla="*/ 131 w 297"/>
                  <a:gd name="T23" fmla="*/ 76 h 164"/>
                  <a:gd name="T24" fmla="*/ 52 w 297"/>
                  <a:gd name="T25" fmla="*/ 113 h 164"/>
                  <a:gd name="T26" fmla="*/ 86 w 297"/>
                  <a:gd name="T27" fmla="*/ 148 h 164"/>
                  <a:gd name="T28" fmla="*/ 76 w 297"/>
                  <a:gd name="T29" fmla="*/ 153 h 164"/>
                  <a:gd name="T30" fmla="*/ 23 w 297"/>
                  <a:gd name="T31" fmla="*/ 1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7" h="164">
                    <a:moveTo>
                      <a:pt x="23" y="156"/>
                    </a:moveTo>
                    <a:cubicBezTo>
                      <a:pt x="14" y="158"/>
                      <a:pt x="0" y="160"/>
                      <a:pt x="0" y="161"/>
                    </a:cubicBezTo>
                    <a:cubicBezTo>
                      <a:pt x="0" y="161"/>
                      <a:pt x="0" y="162"/>
                      <a:pt x="1" y="162"/>
                    </a:cubicBezTo>
                    <a:cubicBezTo>
                      <a:pt x="2" y="163"/>
                      <a:pt x="25" y="158"/>
                      <a:pt x="26" y="158"/>
                    </a:cubicBezTo>
                    <a:cubicBezTo>
                      <a:pt x="31" y="158"/>
                      <a:pt x="54" y="159"/>
                      <a:pt x="63" y="159"/>
                    </a:cubicBezTo>
                    <a:cubicBezTo>
                      <a:pt x="73" y="159"/>
                      <a:pt x="85" y="164"/>
                      <a:pt x="94" y="161"/>
                    </a:cubicBezTo>
                    <a:cubicBezTo>
                      <a:pt x="139" y="148"/>
                      <a:pt x="155" y="115"/>
                      <a:pt x="191" y="95"/>
                    </a:cubicBezTo>
                    <a:cubicBezTo>
                      <a:pt x="222" y="78"/>
                      <a:pt x="265" y="81"/>
                      <a:pt x="284" y="45"/>
                    </a:cubicBezTo>
                    <a:cubicBezTo>
                      <a:pt x="291" y="32"/>
                      <a:pt x="294" y="16"/>
                      <a:pt x="297" y="0"/>
                    </a:cubicBezTo>
                    <a:cubicBezTo>
                      <a:pt x="294" y="4"/>
                      <a:pt x="292" y="7"/>
                      <a:pt x="289" y="11"/>
                    </a:cubicBezTo>
                    <a:cubicBezTo>
                      <a:pt x="263" y="52"/>
                      <a:pt x="231" y="24"/>
                      <a:pt x="191" y="32"/>
                    </a:cubicBezTo>
                    <a:cubicBezTo>
                      <a:pt x="161" y="39"/>
                      <a:pt x="157" y="68"/>
                      <a:pt x="131" y="76"/>
                    </a:cubicBezTo>
                    <a:cubicBezTo>
                      <a:pt x="103" y="85"/>
                      <a:pt x="73" y="82"/>
                      <a:pt x="52" y="113"/>
                    </a:cubicBezTo>
                    <a:cubicBezTo>
                      <a:pt x="37" y="136"/>
                      <a:pt x="86" y="146"/>
                      <a:pt x="86" y="148"/>
                    </a:cubicBezTo>
                    <a:cubicBezTo>
                      <a:pt x="86" y="150"/>
                      <a:pt x="80" y="152"/>
                      <a:pt x="76" y="153"/>
                    </a:cubicBezTo>
                    <a:cubicBezTo>
                      <a:pt x="68" y="155"/>
                      <a:pt x="31" y="154"/>
                      <a:pt x="23" y="156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DEF6A8"/>
                  </a:gs>
                  <a:gs pos="65000">
                    <a:srgbClr val="85B814"/>
                  </a:gs>
                </a:gsLst>
                <a:lin ang="36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31"/>
              <p:cNvSpPr>
                <a:spLocks/>
              </p:cNvSpPr>
              <p:nvPr/>
            </p:nvSpPr>
            <p:spPr bwMode="auto">
              <a:xfrm>
                <a:off x="2698" y="1467"/>
                <a:ext cx="214" cy="552"/>
              </a:xfrm>
              <a:custGeom>
                <a:avLst/>
                <a:gdLst>
                  <a:gd name="T0" fmla="*/ 52 w 90"/>
                  <a:gd name="T1" fmla="*/ 233 h 233"/>
                  <a:gd name="T2" fmla="*/ 62 w 90"/>
                  <a:gd name="T3" fmla="*/ 185 h 233"/>
                  <a:gd name="T4" fmla="*/ 54 w 90"/>
                  <a:gd name="T5" fmla="*/ 135 h 233"/>
                  <a:gd name="T6" fmla="*/ 27 w 90"/>
                  <a:gd name="T7" fmla="*/ 82 h 233"/>
                  <a:gd name="T8" fmla="*/ 0 w 90"/>
                  <a:gd name="T9" fmla="*/ 39 h 233"/>
                  <a:gd name="T10" fmla="*/ 48 w 90"/>
                  <a:gd name="T11" fmla="*/ 36 h 233"/>
                  <a:gd name="T12" fmla="*/ 80 w 90"/>
                  <a:gd name="T13" fmla="*/ 8 h 233"/>
                  <a:gd name="T14" fmla="*/ 79 w 90"/>
                  <a:gd name="T15" fmla="*/ 37 h 233"/>
                  <a:gd name="T16" fmla="*/ 54 w 90"/>
                  <a:gd name="T17" fmla="*/ 45 h 233"/>
                  <a:gd name="T18" fmla="*/ 65 w 90"/>
                  <a:gd name="T19" fmla="*/ 68 h 233"/>
                  <a:gd name="T20" fmla="*/ 88 w 90"/>
                  <a:gd name="T21" fmla="*/ 176 h 233"/>
                  <a:gd name="T22" fmla="*/ 81 w 90"/>
                  <a:gd name="T23" fmla="*/ 219 h 233"/>
                  <a:gd name="T24" fmla="*/ 81 w 90"/>
                  <a:gd name="T25" fmla="*/ 231 h 233"/>
                  <a:gd name="T26" fmla="*/ 52 w 90"/>
                  <a:gd name="T2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233">
                    <a:moveTo>
                      <a:pt x="52" y="233"/>
                    </a:moveTo>
                    <a:cubicBezTo>
                      <a:pt x="55" y="218"/>
                      <a:pt x="61" y="200"/>
                      <a:pt x="62" y="185"/>
                    </a:cubicBezTo>
                    <a:cubicBezTo>
                      <a:pt x="63" y="167"/>
                      <a:pt x="59" y="151"/>
                      <a:pt x="54" y="135"/>
                    </a:cubicBezTo>
                    <a:cubicBezTo>
                      <a:pt x="48" y="115"/>
                      <a:pt x="37" y="100"/>
                      <a:pt x="27" y="82"/>
                    </a:cubicBezTo>
                    <a:cubicBezTo>
                      <a:pt x="19" y="68"/>
                      <a:pt x="5" y="55"/>
                      <a:pt x="0" y="39"/>
                    </a:cubicBezTo>
                    <a:cubicBezTo>
                      <a:pt x="15" y="41"/>
                      <a:pt x="35" y="42"/>
                      <a:pt x="48" y="36"/>
                    </a:cubicBezTo>
                    <a:cubicBezTo>
                      <a:pt x="55" y="33"/>
                      <a:pt x="64" y="26"/>
                      <a:pt x="80" y="8"/>
                    </a:cubicBezTo>
                    <a:cubicBezTo>
                      <a:pt x="86" y="0"/>
                      <a:pt x="84" y="29"/>
                      <a:pt x="79" y="37"/>
                    </a:cubicBezTo>
                    <a:cubicBezTo>
                      <a:pt x="76" y="41"/>
                      <a:pt x="58" y="52"/>
                      <a:pt x="54" y="45"/>
                    </a:cubicBezTo>
                    <a:cubicBezTo>
                      <a:pt x="59" y="52"/>
                      <a:pt x="61" y="61"/>
                      <a:pt x="65" y="68"/>
                    </a:cubicBezTo>
                    <a:cubicBezTo>
                      <a:pt x="83" y="102"/>
                      <a:pt x="90" y="137"/>
                      <a:pt x="88" y="176"/>
                    </a:cubicBezTo>
                    <a:cubicBezTo>
                      <a:pt x="87" y="190"/>
                      <a:pt x="84" y="204"/>
                      <a:pt x="81" y="219"/>
                    </a:cubicBezTo>
                    <a:cubicBezTo>
                      <a:pt x="81" y="221"/>
                      <a:pt x="81" y="227"/>
                      <a:pt x="81" y="231"/>
                    </a:cubicBezTo>
                    <a:lnTo>
                      <a:pt x="52" y="233"/>
                    </a:lnTo>
                    <a:close/>
                  </a:path>
                </a:pathLst>
              </a:custGeom>
              <a:solidFill>
                <a:srgbClr val="9E4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32"/>
              <p:cNvSpPr>
                <a:spLocks/>
              </p:cNvSpPr>
              <p:nvPr/>
            </p:nvSpPr>
            <p:spPr bwMode="auto">
              <a:xfrm>
                <a:off x="2720" y="1569"/>
                <a:ext cx="140" cy="279"/>
              </a:xfrm>
              <a:custGeom>
                <a:avLst/>
                <a:gdLst>
                  <a:gd name="T0" fmla="*/ 57 w 59"/>
                  <a:gd name="T1" fmla="*/ 118 h 118"/>
                  <a:gd name="T2" fmla="*/ 0 w 59"/>
                  <a:gd name="T3" fmla="*/ 0 h 118"/>
                  <a:gd name="T4" fmla="*/ 25 w 59"/>
                  <a:gd name="T5" fmla="*/ 6 h 118"/>
                  <a:gd name="T6" fmla="*/ 39 w 59"/>
                  <a:gd name="T7" fmla="*/ 36 h 118"/>
                  <a:gd name="T8" fmla="*/ 59 w 59"/>
                  <a:gd name="T9" fmla="*/ 115 h 118"/>
                  <a:gd name="T10" fmla="*/ 57 w 59"/>
                  <a:gd name="T1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18">
                    <a:moveTo>
                      <a:pt x="57" y="118"/>
                    </a:moveTo>
                    <a:cubicBezTo>
                      <a:pt x="49" y="74"/>
                      <a:pt x="28" y="35"/>
                      <a:pt x="0" y="0"/>
                    </a:cubicBezTo>
                    <a:cubicBezTo>
                      <a:pt x="7" y="2"/>
                      <a:pt x="19" y="2"/>
                      <a:pt x="25" y="6"/>
                    </a:cubicBezTo>
                    <a:cubicBezTo>
                      <a:pt x="32" y="11"/>
                      <a:pt x="36" y="28"/>
                      <a:pt x="39" y="36"/>
                    </a:cubicBezTo>
                    <a:cubicBezTo>
                      <a:pt x="51" y="62"/>
                      <a:pt x="55" y="88"/>
                      <a:pt x="59" y="115"/>
                    </a:cubicBezTo>
                    <a:lnTo>
                      <a:pt x="57" y="118"/>
                    </a:lnTo>
                    <a:close/>
                  </a:path>
                </a:pathLst>
              </a:custGeom>
              <a:solidFill>
                <a:srgbClr val="953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33"/>
              <p:cNvSpPr>
                <a:spLocks/>
              </p:cNvSpPr>
              <p:nvPr/>
            </p:nvSpPr>
            <p:spPr bwMode="auto">
              <a:xfrm>
                <a:off x="2309" y="2939"/>
                <a:ext cx="1225" cy="348"/>
              </a:xfrm>
              <a:custGeom>
                <a:avLst/>
                <a:gdLst>
                  <a:gd name="T0" fmla="*/ 478 w 516"/>
                  <a:gd name="T1" fmla="*/ 53 h 147"/>
                  <a:gd name="T2" fmla="*/ 516 w 516"/>
                  <a:gd name="T3" fmla="*/ 0 h 147"/>
                  <a:gd name="T4" fmla="*/ 484 w 516"/>
                  <a:gd name="T5" fmla="*/ 22 h 147"/>
                  <a:gd name="T6" fmla="*/ 419 w 516"/>
                  <a:gd name="T7" fmla="*/ 79 h 147"/>
                  <a:gd name="T8" fmla="*/ 366 w 516"/>
                  <a:gd name="T9" fmla="*/ 94 h 147"/>
                  <a:gd name="T10" fmla="*/ 330 w 516"/>
                  <a:gd name="T11" fmla="*/ 86 h 147"/>
                  <a:gd name="T12" fmla="*/ 261 w 516"/>
                  <a:gd name="T13" fmla="*/ 113 h 147"/>
                  <a:gd name="T14" fmla="*/ 217 w 516"/>
                  <a:gd name="T15" fmla="*/ 86 h 147"/>
                  <a:gd name="T16" fmla="*/ 177 w 516"/>
                  <a:gd name="T17" fmla="*/ 102 h 147"/>
                  <a:gd name="T18" fmla="*/ 137 w 516"/>
                  <a:gd name="T19" fmla="*/ 79 h 147"/>
                  <a:gd name="T20" fmla="*/ 111 w 516"/>
                  <a:gd name="T21" fmla="*/ 90 h 147"/>
                  <a:gd name="T22" fmla="*/ 62 w 516"/>
                  <a:gd name="T23" fmla="*/ 90 h 147"/>
                  <a:gd name="T24" fmla="*/ 6 w 516"/>
                  <a:gd name="T25" fmla="*/ 54 h 147"/>
                  <a:gd name="T26" fmla="*/ 0 w 516"/>
                  <a:gd name="T27" fmla="*/ 60 h 147"/>
                  <a:gd name="T28" fmla="*/ 46 w 516"/>
                  <a:gd name="T29" fmla="*/ 106 h 147"/>
                  <a:gd name="T30" fmla="*/ 133 w 516"/>
                  <a:gd name="T31" fmla="*/ 141 h 147"/>
                  <a:gd name="T32" fmla="*/ 257 w 516"/>
                  <a:gd name="T33" fmla="*/ 133 h 147"/>
                  <a:gd name="T34" fmla="*/ 343 w 516"/>
                  <a:gd name="T35" fmla="*/ 142 h 147"/>
                  <a:gd name="T36" fmla="*/ 478 w 516"/>
                  <a:gd name="T37" fmla="*/ 5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6" h="147">
                    <a:moveTo>
                      <a:pt x="478" y="53"/>
                    </a:moveTo>
                    <a:cubicBezTo>
                      <a:pt x="492" y="37"/>
                      <a:pt x="504" y="18"/>
                      <a:pt x="516" y="0"/>
                    </a:cubicBezTo>
                    <a:cubicBezTo>
                      <a:pt x="505" y="7"/>
                      <a:pt x="495" y="15"/>
                      <a:pt x="484" y="22"/>
                    </a:cubicBezTo>
                    <a:cubicBezTo>
                      <a:pt x="477" y="27"/>
                      <a:pt x="444" y="61"/>
                      <a:pt x="419" y="79"/>
                    </a:cubicBezTo>
                    <a:cubicBezTo>
                      <a:pt x="393" y="98"/>
                      <a:pt x="385" y="89"/>
                      <a:pt x="366" y="94"/>
                    </a:cubicBezTo>
                    <a:cubicBezTo>
                      <a:pt x="348" y="98"/>
                      <a:pt x="340" y="87"/>
                      <a:pt x="330" y="86"/>
                    </a:cubicBezTo>
                    <a:cubicBezTo>
                      <a:pt x="309" y="84"/>
                      <a:pt x="282" y="120"/>
                      <a:pt x="261" y="113"/>
                    </a:cubicBezTo>
                    <a:cubicBezTo>
                      <a:pt x="239" y="106"/>
                      <a:pt x="235" y="86"/>
                      <a:pt x="217" y="86"/>
                    </a:cubicBezTo>
                    <a:cubicBezTo>
                      <a:pt x="204" y="86"/>
                      <a:pt x="196" y="105"/>
                      <a:pt x="177" y="102"/>
                    </a:cubicBezTo>
                    <a:cubicBezTo>
                      <a:pt x="165" y="101"/>
                      <a:pt x="151" y="78"/>
                      <a:pt x="137" y="79"/>
                    </a:cubicBezTo>
                    <a:cubicBezTo>
                      <a:pt x="127" y="79"/>
                      <a:pt x="122" y="91"/>
                      <a:pt x="111" y="90"/>
                    </a:cubicBezTo>
                    <a:cubicBezTo>
                      <a:pt x="101" y="90"/>
                      <a:pt x="71" y="90"/>
                      <a:pt x="62" y="90"/>
                    </a:cubicBezTo>
                    <a:cubicBezTo>
                      <a:pt x="44" y="90"/>
                      <a:pt x="28" y="45"/>
                      <a:pt x="6" y="54"/>
                    </a:cubicBezTo>
                    <a:cubicBezTo>
                      <a:pt x="3" y="56"/>
                      <a:pt x="1" y="58"/>
                      <a:pt x="0" y="60"/>
                    </a:cubicBezTo>
                    <a:cubicBezTo>
                      <a:pt x="14" y="77"/>
                      <a:pt x="30" y="92"/>
                      <a:pt x="46" y="106"/>
                    </a:cubicBezTo>
                    <a:cubicBezTo>
                      <a:pt x="69" y="126"/>
                      <a:pt x="102" y="144"/>
                      <a:pt x="133" y="141"/>
                    </a:cubicBezTo>
                    <a:cubicBezTo>
                      <a:pt x="176" y="136"/>
                      <a:pt x="213" y="128"/>
                      <a:pt x="257" y="133"/>
                    </a:cubicBezTo>
                    <a:cubicBezTo>
                      <a:pt x="286" y="136"/>
                      <a:pt x="314" y="140"/>
                      <a:pt x="343" y="142"/>
                    </a:cubicBezTo>
                    <a:cubicBezTo>
                      <a:pt x="397" y="147"/>
                      <a:pt x="445" y="91"/>
                      <a:pt x="478" y="53"/>
                    </a:cubicBezTo>
                    <a:close/>
                  </a:path>
                </a:pathLst>
              </a:custGeom>
              <a:solidFill>
                <a:srgbClr val="8B1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9" name="rt_flap"/>
            <p:cNvGrpSpPr/>
            <p:nvPr/>
          </p:nvGrpSpPr>
          <p:grpSpPr>
            <a:xfrm>
              <a:off x="8383588" y="2428871"/>
              <a:ext cx="533400" cy="1441454"/>
              <a:chOff x="8383588" y="2428871"/>
              <a:chExt cx="533400" cy="1441454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8383588" y="2428871"/>
                <a:ext cx="523293" cy="341317"/>
              </a:xfrm>
              <a:custGeom>
                <a:avLst/>
                <a:gdLst>
                  <a:gd name="T0" fmla="*/ 0 w 99"/>
                  <a:gd name="T1" fmla="*/ 55 h 64"/>
                  <a:gd name="T2" fmla="*/ 88 w 99"/>
                  <a:gd name="T3" fmla="*/ 24 h 64"/>
                  <a:gd name="T4" fmla="*/ 93 w 99"/>
                  <a:gd name="T5" fmla="*/ 0 h 64"/>
                  <a:gd name="T6" fmla="*/ 96 w 99"/>
                  <a:gd name="T7" fmla="*/ 0 h 64"/>
                  <a:gd name="T8" fmla="*/ 96 w 99"/>
                  <a:gd name="T9" fmla="*/ 20 h 64"/>
                  <a:gd name="T10" fmla="*/ 0 w 99"/>
                  <a:gd name="T11" fmla="*/ 64 h 64"/>
                  <a:gd name="T12" fmla="*/ 0 w 99"/>
                  <a:gd name="T13" fmla="*/ 55 h 64"/>
                  <a:gd name="connsiteX0" fmla="*/ 0 w 9782"/>
                  <a:gd name="connsiteY0" fmla="*/ 8860 h 10266"/>
                  <a:gd name="connsiteX1" fmla="*/ 8889 w 9782"/>
                  <a:gd name="connsiteY1" fmla="*/ 4016 h 10266"/>
                  <a:gd name="connsiteX2" fmla="*/ 9394 w 9782"/>
                  <a:gd name="connsiteY2" fmla="*/ 266 h 10266"/>
                  <a:gd name="connsiteX3" fmla="*/ 9697 w 9782"/>
                  <a:gd name="connsiteY3" fmla="*/ 266 h 10266"/>
                  <a:gd name="connsiteX4" fmla="*/ 9609 w 9782"/>
                  <a:gd name="connsiteY4" fmla="*/ 3869 h 10266"/>
                  <a:gd name="connsiteX5" fmla="*/ 0 w 9782"/>
                  <a:gd name="connsiteY5" fmla="*/ 10266 h 10266"/>
                  <a:gd name="connsiteX6" fmla="*/ 0 w 9782"/>
                  <a:gd name="connsiteY6" fmla="*/ 8860 h 10266"/>
                  <a:gd name="connsiteX0" fmla="*/ 0 w 10150"/>
                  <a:gd name="connsiteY0" fmla="*/ 8630 h 10000"/>
                  <a:gd name="connsiteX1" fmla="*/ 9087 w 10150"/>
                  <a:gd name="connsiteY1" fmla="*/ 3912 h 10000"/>
                  <a:gd name="connsiteX2" fmla="*/ 9603 w 10150"/>
                  <a:gd name="connsiteY2" fmla="*/ 259 h 10000"/>
                  <a:gd name="connsiteX3" fmla="*/ 10139 w 10150"/>
                  <a:gd name="connsiteY3" fmla="*/ 259 h 10000"/>
                  <a:gd name="connsiteX4" fmla="*/ 9823 w 10150"/>
                  <a:gd name="connsiteY4" fmla="*/ 3769 h 10000"/>
                  <a:gd name="connsiteX5" fmla="*/ 0 w 10150"/>
                  <a:gd name="connsiteY5" fmla="*/ 10000 h 10000"/>
                  <a:gd name="connsiteX6" fmla="*/ 0 w 10150"/>
                  <a:gd name="connsiteY6" fmla="*/ 8630 h 10000"/>
                  <a:gd name="connsiteX0" fmla="*/ 0 w 10150"/>
                  <a:gd name="connsiteY0" fmla="*/ 8371 h 9741"/>
                  <a:gd name="connsiteX1" fmla="*/ 9087 w 10150"/>
                  <a:gd name="connsiteY1" fmla="*/ 3653 h 9741"/>
                  <a:gd name="connsiteX2" fmla="*/ 9603 w 10150"/>
                  <a:gd name="connsiteY2" fmla="*/ 0 h 9741"/>
                  <a:gd name="connsiteX3" fmla="*/ 10139 w 10150"/>
                  <a:gd name="connsiteY3" fmla="*/ 0 h 9741"/>
                  <a:gd name="connsiteX4" fmla="*/ 9823 w 10150"/>
                  <a:gd name="connsiteY4" fmla="*/ 3510 h 9741"/>
                  <a:gd name="connsiteX5" fmla="*/ 0 w 10150"/>
                  <a:gd name="connsiteY5" fmla="*/ 9741 h 9741"/>
                  <a:gd name="connsiteX6" fmla="*/ 0 w 10150"/>
                  <a:gd name="connsiteY6" fmla="*/ 8371 h 9741"/>
                  <a:gd name="connsiteX0" fmla="*/ 0 w 10000"/>
                  <a:gd name="connsiteY0" fmla="*/ 8594 h 10000"/>
                  <a:gd name="connsiteX1" fmla="*/ 8953 w 10000"/>
                  <a:gd name="connsiteY1" fmla="*/ 3750 h 10000"/>
                  <a:gd name="connsiteX2" fmla="*/ 9461 w 10000"/>
                  <a:gd name="connsiteY2" fmla="*/ 0 h 10000"/>
                  <a:gd name="connsiteX3" fmla="*/ 9989 w 10000"/>
                  <a:gd name="connsiteY3" fmla="*/ 0 h 10000"/>
                  <a:gd name="connsiteX4" fmla="*/ 9678 w 10000"/>
                  <a:gd name="connsiteY4" fmla="*/ 3603 h 10000"/>
                  <a:gd name="connsiteX5" fmla="*/ 0 w 10000"/>
                  <a:gd name="connsiteY5" fmla="*/ 10000 h 10000"/>
                  <a:gd name="connsiteX6" fmla="*/ 0 w 10000"/>
                  <a:gd name="connsiteY6" fmla="*/ 859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>
                    <a:moveTo>
                      <a:pt x="0" y="8594"/>
                    </a:moveTo>
                    <a:cubicBezTo>
                      <a:pt x="2747" y="7813"/>
                      <a:pt x="7936" y="6094"/>
                      <a:pt x="8953" y="3750"/>
                    </a:cubicBezTo>
                    <a:cubicBezTo>
                      <a:pt x="9665" y="2188"/>
                      <a:pt x="9767" y="1094"/>
                      <a:pt x="9461" y="0"/>
                    </a:cubicBezTo>
                    <a:cubicBezTo>
                      <a:pt x="9665" y="0"/>
                      <a:pt x="9908" y="83"/>
                      <a:pt x="9989" y="0"/>
                    </a:cubicBezTo>
                    <a:cubicBezTo>
                      <a:pt x="10026" y="1556"/>
                      <a:pt x="9983" y="2041"/>
                      <a:pt x="9678" y="3603"/>
                    </a:cubicBezTo>
                    <a:cubicBezTo>
                      <a:pt x="8966" y="6103"/>
                      <a:pt x="5901" y="9375"/>
                      <a:pt x="0" y="10000"/>
                    </a:cubicBezTo>
                    <a:lnTo>
                      <a:pt x="0" y="8594"/>
                    </a:lnTo>
                    <a:close/>
                  </a:path>
                </a:pathLst>
              </a:custGeom>
              <a:solidFill>
                <a:srgbClr val="517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8388350" y="2589213"/>
                <a:ext cx="522288" cy="1174750"/>
              </a:xfrm>
              <a:custGeom>
                <a:avLst/>
                <a:gdLst>
                  <a:gd name="T0" fmla="*/ 98 w 98"/>
                  <a:gd name="T1" fmla="*/ 165 h 220"/>
                  <a:gd name="T2" fmla="*/ 4 w 98"/>
                  <a:gd name="T3" fmla="*/ 218 h 220"/>
                  <a:gd name="T4" fmla="*/ 0 w 98"/>
                  <a:gd name="T5" fmla="*/ 40 h 220"/>
                  <a:gd name="T6" fmla="*/ 98 w 98"/>
                  <a:gd name="T7" fmla="*/ 0 h 220"/>
                  <a:gd name="T8" fmla="*/ 98 w 98"/>
                  <a:gd name="T9" fmla="*/ 16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220">
                    <a:moveTo>
                      <a:pt x="98" y="165"/>
                    </a:moveTo>
                    <a:cubicBezTo>
                      <a:pt x="98" y="187"/>
                      <a:pt x="51" y="220"/>
                      <a:pt x="4" y="218"/>
                    </a:cubicBezTo>
                    <a:cubicBezTo>
                      <a:pt x="4" y="195"/>
                      <a:pt x="0" y="40"/>
                      <a:pt x="0" y="40"/>
                    </a:cubicBezTo>
                    <a:cubicBezTo>
                      <a:pt x="0" y="40"/>
                      <a:pt x="66" y="28"/>
                      <a:pt x="98" y="0"/>
                    </a:cubicBezTo>
                    <a:cubicBezTo>
                      <a:pt x="98" y="32"/>
                      <a:pt x="98" y="144"/>
                      <a:pt x="98" y="165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8383588" y="2428875"/>
                <a:ext cx="533400" cy="442913"/>
              </a:xfrm>
              <a:custGeom>
                <a:avLst/>
                <a:gdLst>
                  <a:gd name="T0" fmla="*/ 0 w 100"/>
                  <a:gd name="T1" fmla="*/ 63 h 83"/>
                  <a:gd name="T2" fmla="*/ 89 w 100"/>
                  <a:gd name="T3" fmla="*/ 30 h 83"/>
                  <a:gd name="T4" fmla="*/ 95 w 100"/>
                  <a:gd name="T5" fmla="*/ 0 h 83"/>
                  <a:gd name="T6" fmla="*/ 100 w 100"/>
                  <a:gd name="T7" fmla="*/ 0 h 83"/>
                  <a:gd name="T8" fmla="*/ 99 w 100"/>
                  <a:gd name="T9" fmla="*/ 36 h 83"/>
                  <a:gd name="T10" fmla="*/ 0 w 100"/>
                  <a:gd name="T11" fmla="*/ 83 h 83"/>
                  <a:gd name="T12" fmla="*/ 0 w 100"/>
                  <a:gd name="T13" fmla="*/ 6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83">
                    <a:moveTo>
                      <a:pt x="0" y="63"/>
                    </a:moveTo>
                    <a:cubicBezTo>
                      <a:pt x="20" y="59"/>
                      <a:pt x="75" y="48"/>
                      <a:pt x="89" y="30"/>
                    </a:cubicBezTo>
                    <a:cubicBezTo>
                      <a:pt x="98" y="18"/>
                      <a:pt x="98" y="8"/>
                      <a:pt x="95" y="0"/>
                    </a:cubicBezTo>
                    <a:cubicBezTo>
                      <a:pt x="99" y="0"/>
                      <a:pt x="96" y="0"/>
                      <a:pt x="100" y="0"/>
                    </a:cubicBezTo>
                    <a:cubicBezTo>
                      <a:pt x="100" y="9"/>
                      <a:pt x="99" y="17"/>
                      <a:pt x="99" y="36"/>
                    </a:cubicBezTo>
                    <a:cubicBezTo>
                      <a:pt x="91" y="52"/>
                      <a:pt x="51" y="78"/>
                      <a:pt x="0" y="83"/>
                    </a:cubicBezTo>
                    <a:cubicBezTo>
                      <a:pt x="0" y="74"/>
                      <a:pt x="0" y="69"/>
                      <a:pt x="0" y="6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8383588" y="3432175"/>
                <a:ext cx="533400" cy="438150"/>
              </a:xfrm>
              <a:custGeom>
                <a:avLst/>
                <a:gdLst>
                  <a:gd name="T0" fmla="*/ 3 w 100"/>
                  <a:gd name="T1" fmla="*/ 58 h 82"/>
                  <a:gd name="T2" fmla="*/ 87 w 100"/>
                  <a:gd name="T3" fmla="*/ 29 h 82"/>
                  <a:gd name="T4" fmla="*/ 100 w 100"/>
                  <a:gd name="T5" fmla="*/ 0 h 82"/>
                  <a:gd name="T6" fmla="*/ 99 w 100"/>
                  <a:gd name="T7" fmla="*/ 37 h 82"/>
                  <a:gd name="T8" fmla="*/ 0 w 100"/>
                  <a:gd name="T9" fmla="*/ 82 h 82"/>
                  <a:gd name="T10" fmla="*/ 3 w 100"/>
                  <a:gd name="T11" fmla="*/ 5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2">
                    <a:moveTo>
                      <a:pt x="3" y="58"/>
                    </a:moveTo>
                    <a:cubicBezTo>
                      <a:pt x="19" y="59"/>
                      <a:pt x="72" y="48"/>
                      <a:pt x="87" y="29"/>
                    </a:cubicBezTo>
                    <a:cubicBezTo>
                      <a:pt x="99" y="16"/>
                      <a:pt x="99" y="12"/>
                      <a:pt x="100" y="0"/>
                    </a:cubicBezTo>
                    <a:cubicBezTo>
                      <a:pt x="100" y="9"/>
                      <a:pt x="99" y="18"/>
                      <a:pt x="99" y="37"/>
                    </a:cubicBezTo>
                    <a:cubicBezTo>
                      <a:pt x="91" y="53"/>
                      <a:pt x="46" y="77"/>
                      <a:pt x="0" y="82"/>
                    </a:cubicBezTo>
                    <a:cubicBezTo>
                      <a:pt x="2" y="73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8" name="left_flap"/>
            <p:cNvGrpSpPr/>
            <p:nvPr/>
          </p:nvGrpSpPr>
          <p:grpSpPr>
            <a:xfrm>
              <a:off x="3705225" y="2428874"/>
              <a:ext cx="533401" cy="1441451"/>
              <a:chOff x="3705225" y="2428874"/>
              <a:chExt cx="533401" cy="14414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714826" y="2428874"/>
                <a:ext cx="523800" cy="341313"/>
              </a:xfrm>
              <a:custGeom>
                <a:avLst/>
                <a:gdLst>
                  <a:gd name="T0" fmla="*/ 99 w 99"/>
                  <a:gd name="T1" fmla="*/ 55 h 64"/>
                  <a:gd name="T2" fmla="*/ 11 w 99"/>
                  <a:gd name="T3" fmla="*/ 24 h 64"/>
                  <a:gd name="T4" fmla="*/ 6 w 99"/>
                  <a:gd name="T5" fmla="*/ 0 h 64"/>
                  <a:gd name="T6" fmla="*/ 3 w 99"/>
                  <a:gd name="T7" fmla="*/ 0 h 64"/>
                  <a:gd name="T8" fmla="*/ 3 w 99"/>
                  <a:gd name="T9" fmla="*/ 20 h 64"/>
                  <a:gd name="T10" fmla="*/ 99 w 99"/>
                  <a:gd name="T11" fmla="*/ 64 h 64"/>
                  <a:gd name="T12" fmla="*/ 99 w 99"/>
                  <a:gd name="T13" fmla="*/ 55 h 64"/>
                  <a:gd name="connsiteX0" fmla="*/ 9844 w 9844"/>
                  <a:gd name="connsiteY0" fmla="*/ 8843 h 10249"/>
                  <a:gd name="connsiteX1" fmla="*/ 955 w 9844"/>
                  <a:gd name="connsiteY1" fmla="*/ 3999 h 10249"/>
                  <a:gd name="connsiteX2" fmla="*/ 450 w 9844"/>
                  <a:gd name="connsiteY2" fmla="*/ 249 h 10249"/>
                  <a:gd name="connsiteX3" fmla="*/ 147 w 9844"/>
                  <a:gd name="connsiteY3" fmla="*/ 249 h 10249"/>
                  <a:gd name="connsiteX4" fmla="*/ 147 w 9844"/>
                  <a:gd name="connsiteY4" fmla="*/ 3618 h 10249"/>
                  <a:gd name="connsiteX5" fmla="*/ 9844 w 9844"/>
                  <a:gd name="connsiteY5" fmla="*/ 10249 h 10249"/>
                  <a:gd name="connsiteX6" fmla="*/ 9844 w 9844"/>
                  <a:gd name="connsiteY6" fmla="*/ 8843 h 10249"/>
                  <a:gd name="connsiteX0" fmla="*/ 10027 w 10027"/>
                  <a:gd name="connsiteY0" fmla="*/ 8443 h 9815"/>
                  <a:gd name="connsiteX1" fmla="*/ 997 w 10027"/>
                  <a:gd name="connsiteY1" fmla="*/ 3717 h 9815"/>
                  <a:gd name="connsiteX2" fmla="*/ 484 w 10027"/>
                  <a:gd name="connsiteY2" fmla="*/ 58 h 9815"/>
                  <a:gd name="connsiteX3" fmla="*/ 96 w 10027"/>
                  <a:gd name="connsiteY3" fmla="*/ 355 h 9815"/>
                  <a:gd name="connsiteX4" fmla="*/ 176 w 10027"/>
                  <a:gd name="connsiteY4" fmla="*/ 3345 h 9815"/>
                  <a:gd name="connsiteX5" fmla="*/ 10027 w 10027"/>
                  <a:gd name="connsiteY5" fmla="*/ 9815 h 9815"/>
                  <a:gd name="connsiteX6" fmla="*/ 10027 w 10027"/>
                  <a:gd name="connsiteY6" fmla="*/ 8443 h 9815"/>
                  <a:gd name="connsiteX0" fmla="*/ 10191 w 10191"/>
                  <a:gd name="connsiteY0" fmla="*/ 8543 h 9941"/>
                  <a:gd name="connsiteX1" fmla="*/ 1185 w 10191"/>
                  <a:gd name="connsiteY1" fmla="*/ 3728 h 9941"/>
                  <a:gd name="connsiteX2" fmla="*/ 674 w 10191"/>
                  <a:gd name="connsiteY2" fmla="*/ 0 h 9941"/>
                  <a:gd name="connsiteX3" fmla="*/ 287 w 10191"/>
                  <a:gd name="connsiteY3" fmla="*/ 303 h 9941"/>
                  <a:gd name="connsiteX4" fmla="*/ 367 w 10191"/>
                  <a:gd name="connsiteY4" fmla="*/ 3349 h 9941"/>
                  <a:gd name="connsiteX5" fmla="*/ 10191 w 10191"/>
                  <a:gd name="connsiteY5" fmla="*/ 9941 h 9941"/>
                  <a:gd name="connsiteX6" fmla="*/ 10191 w 10191"/>
                  <a:gd name="connsiteY6" fmla="*/ 8543 h 9941"/>
                  <a:gd name="connsiteX0" fmla="*/ 9813 w 9813"/>
                  <a:gd name="connsiteY0" fmla="*/ 8601 h 10007"/>
                  <a:gd name="connsiteX1" fmla="*/ 976 w 9813"/>
                  <a:gd name="connsiteY1" fmla="*/ 3757 h 10007"/>
                  <a:gd name="connsiteX2" fmla="*/ 474 w 9813"/>
                  <a:gd name="connsiteY2" fmla="*/ 7 h 10007"/>
                  <a:gd name="connsiteX3" fmla="*/ 95 w 9813"/>
                  <a:gd name="connsiteY3" fmla="*/ 312 h 10007"/>
                  <a:gd name="connsiteX4" fmla="*/ 173 w 9813"/>
                  <a:gd name="connsiteY4" fmla="*/ 3376 h 10007"/>
                  <a:gd name="connsiteX5" fmla="*/ 9813 w 9813"/>
                  <a:gd name="connsiteY5" fmla="*/ 10007 h 10007"/>
                  <a:gd name="connsiteX6" fmla="*/ 9813 w 9813"/>
                  <a:gd name="connsiteY6" fmla="*/ 8601 h 10007"/>
                  <a:gd name="connsiteX0" fmla="*/ 10000 w 10000"/>
                  <a:gd name="connsiteY0" fmla="*/ 8588 h 9993"/>
                  <a:gd name="connsiteX1" fmla="*/ 995 w 10000"/>
                  <a:gd name="connsiteY1" fmla="*/ 3747 h 9993"/>
                  <a:gd name="connsiteX2" fmla="*/ 483 w 10000"/>
                  <a:gd name="connsiteY2" fmla="*/ 0 h 9993"/>
                  <a:gd name="connsiteX3" fmla="*/ 97 w 10000"/>
                  <a:gd name="connsiteY3" fmla="*/ 305 h 9993"/>
                  <a:gd name="connsiteX4" fmla="*/ 176 w 10000"/>
                  <a:gd name="connsiteY4" fmla="*/ 3367 h 9993"/>
                  <a:gd name="connsiteX5" fmla="*/ 10000 w 10000"/>
                  <a:gd name="connsiteY5" fmla="*/ 9993 h 9993"/>
                  <a:gd name="connsiteX6" fmla="*/ 10000 w 10000"/>
                  <a:gd name="connsiteY6" fmla="*/ 8588 h 9993"/>
                  <a:gd name="connsiteX0" fmla="*/ 10000 w 10000"/>
                  <a:gd name="connsiteY0" fmla="*/ 8735 h 10141"/>
                  <a:gd name="connsiteX1" fmla="*/ 995 w 10000"/>
                  <a:gd name="connsiteY1" fmla="*/ 3891 h 10141"/>
                  <a:gd name="connsiteX2" fmla="*/ 483 w 10000"/>
                  <a:gd name="connsiteY2" fmla="*/ 141 h 10141"/>
                  <a:gd name="connsiteX3" fmla="*/ 97 w 10000"/>
                  <a:gd name="connsiteY3" fmla="*/ 19 h 10141"/>
                  <a:gd name="connsiteX4" fmla="*/ 176 w 10000"/>
                  <a:gd name="connsiteY4" fmla="*/ 3510 h 10141"/>
                  <a:gd name="connsiteX5" fmla="*/ 10000 w 10000"/>
                  <a:gd name="connsiteY5" fmla="*/ 10141 h 10141"/>
                  <a:gd name="connsiteX6" fmla="*/ 10000 w 10000"/>
                  <a:gd name="connsiteY6" fmla="*/ 8735 h 10141"/>
                  <a:gd name="connsiteX0" fmla="*/ 10000 w 10000"/>
                  <a:gd name="connsiteY0" fmla="*/ 8594 h 10000"/>
                  <a:gd name="connsiteX1" fmla="*/ 995 w 10000"/>
                  <a:gd name="connsiteY1" fmla="*/ 3750 h 10000"/>
                  <a:gd name="connsiteX2" fmla="*/ 483 w 10000"/>
                  <a:gd name="connsiteY2" fmla="*/ 0 h 10000"/>
                  <a:gd name="connsiteX3" fmla="*/ 97 w 10000"/>
                  <a:gd name="connsiteY3" fmla="*/ 183 h 10000"/>
                  <a:gd name="connsiteX4" fmla="*/ 176 w 10000"/>
                  <a:gd name="connsiteY4" fmla="*/ 3369 h 10000"/>
                  <a:gd name="connsiteX5" fmla="*/ 10000 w 10000"/>
                  <a:gd name="connsiteY5" fmla="*/ 10000 h 10000"/>
                  <a:gd name="connsiteX6" fmla="*/ 10000 w 10000"/>
                  <a:gd name="connsiteY6" fmla="*/ 8594 h 10000"/>
                  <a:gd name="connsiteX0" fmla="*/ 10090 w 10090"/>
                  <a:gd name="connsiteY0" fmla="*/ 8735 h 10141"/>
                  <a:gd name="connsiteX1" fmla="*/ 1085 w 10090"/>
                  <a:gd name="connsiteY1" fmla="*/ 3891 h 10141"/>
                  <a:gd name="connsiteX2" fmla="*/ 573 w 10090"/>
                  <a:gd name="connsiteY2" fmla="*/ 141 h 10141"/>
                  <a:gd name="connsiteX3" fmla="*/ 28 w 10090"/>
                  <a:gd name="connsiteY3" fmla="*/ 19 h 10141"/>
                  <a:gd name="connsiteX4" fmla="*/ 266 w 10090"/>
                  <a:gd name="connsiteY4" fmla="*/ 3510 h 10141"/>
                  <a:gd name="connsiteX5" fmla="*/ 10090 w 10090"/>
                  <a:gd name="connsiteY5" fmla="*/ 10141 h 10141"/>
                  <a:gd name="connsiteX6" fmla="*/ 10090 w 10090"/>
                  <a:gd name="connsiteY6" fmla="*/ 8735 h 10141"/>
                  <a:gd name="connsiteX0" fmla="*/ 10090 w 10090"/>
                  <a:gd name="connsiteY0" fmla="*/ 8735 h 10141"/>
                  <a:gd name="connsiteX1" fmla="*/ 1085 w 10090"/>
                  <a:gd name="connsiteY1" fmla="*/ 3891 h 10141"/>
                  <a:gd name="connsiteX2" fmla="*/ 573 w 10090"/>
                  <a:gd name="connsiteY2" fmla="*/ 141 h 10141"/>
                  <a:gd name="connsiteX3" fmla="*/ 28 w 10090"/>
                  <a:gd name="connsiteY3" fmla="*/ 19 h 10141"/>
                  <a:gd name="connsiteX4" fmla="*/ 266 w 10090"/>
                  <a:gd name="connsiteY4" fmla="*/ 3510 h 10141"/>
                  <a:gd name="connsiteX5" fmla="*/ 10090 w 10090"/>
                  <a:gd name="connsiteY5" fmla="*/ 10141 h 10141"/>
                  <a:gd name="connsiteX6" fmla="*/ 10090 w 10090"/>
                  <a:gd name="connsiteY6" fmla="*/ 8735 h 10141"/>
                  <a:gd name="connsiteX0" fmla="*/ 10038 w 10038"/>
                  <a:gd name="connsiteY0" fmla="*/ 8594 h 10000"/>
                  <a:gd name="connsiteX1" fmla="*/ 1033 w 10038"/>
                  <a:gd name="connsiteY1" fmla="*/ 3750 h 10000"/>
                  <a:gd name="connsiteX2" fmla="*/ 521 w 10038"/>
                  <a:gd name="connsiteY2" fmla="*/ 0 h 10000"/>
                  <a:gd name="connsiteX3" fmla="*/ 56 w 10038"/>
                  <a:gd name="connsiteY3" fmla="*/ 122 h 10000"/>
                  <a:gd name="connsiteX4" fmla="*/ 214 w 10038"/>
                  <a:gd name="connsiteY4" fmla="*/ 3369 h 10000"/>
                  <a:gd name="connsiteX5" fmla="*/ 10038 w 10038"/>
                  <a:gd name="connsiteY5" fmla="*/ 10000 h 10000"/>
                  <a:gd name="connsiteX6" fmla="*/ 10038 w 10038"/>
                  <a:gd name="connsiteY6" fmla="*/ 859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38" h="10000">
                    <a:moveTo>
                      <a:pt x="10038" y="8594"/>
                    </a:moveTo>
                    <a:cubicBezTo>
                      <a:pt x="7275" y="7813"/>
                      <a:pt x="2057" y="6094"/>
                      <a:pt x="1033" y="3750"/>
                    </a:cubicBezTo>
                    <a:cubicBezTo>
                      <a:pt x="316" y="2188"/>
                      <a:pt x="214" y="1093"/>
                      <a:pt x="521" y="0"/>
                    </a:cubicBezTo>
                    <a:cubicBezTo>
                      <a:pt x="316" y="0"/>
                      <a:pt x="358" y="40"/>
                      <a:pt x="56" y="122"/>
                    </a:cubicBezTo>
                    <a:cubicBezTo>
                      <a:pt x="7" y="923"/>
                      <a:pt x="-92" y="1807"/>
                      <a:pt x="214" y="3369"/>
                    </a:cubicBezTo>
                    <a:cubicBezTo>
                      <a:pt x="932" y="5869"/>
                      <a:pt x="4102" y="9375"/>
                      <a:pt x="10038" y="10000"/>
                    </a:cubicBezTo>
                    <a:lnTo>
                      <a:pt x="10038" y="8594"/>
                    </a:lnTo>
                    <a:close/>
                  </a:path>
                </a:pathLst>
              </a:custGeom>
              <a:solidFill>
                <a:srgbClr val="517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709988" y="2589213"/>
                <a:ext cx="522288" cy="1174750"/>
              </a:xfrm>
              <a:custGeom>
                <a:avLst/>
                <a:gdLst>
                  <a:gd name="T0" fmla="*/ 0 w 98"/>
                  <a:gd name="T1" fmla="*/ 165 h 220"/>
                  <a:gd name="T2" fmla="*/ 94 w 98"/>
                  <a:gd name="T3" fmla="*/ 218 h 220"/>
                  <a:gd name="T4" fmla="*/ 98 w 98"/>
                  <a:gd name="T5" fmla="*/ 40 h 220"/>
                  <a:gd name="T6" fmla="*/ 0 w 98"/>
                  <a:gd name="T7" fmla="*/ 0 h 220"/>
                  <a:gd name="T8" fmla="*/ 0 w 98"/>
                  <a:gd name="T9" fmla="*/ 16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220">
                    <a:moveTo>
                      <a:pt x="0" y="165"/>
                    </a:moveTo>
                    <a:cubicBezTo>
                      <a:pt x="0" y="187"/>
                      <a:pt x="47" y="220"/>
                      <a:pt x="94" y="218"/>
                    </a:cubicBezTo>
                    <a:cubicBezTo>
                      <a:pt x="94" y="195"/>
                      <a:pt x="98" y="40"/>
                      <a:pt x="98" y="40"/>
                    </a:cubicBezTo>
                    <a:cubicBezTo>
                      <a:pt x="98" y="40"/>
                      <a:pt x="32" y="28"/>
                      <a:pt x="0" y="0"/>
                    </a:cubicBezTo>
                    <a:cubicBezTo>
                      <a:pt x="0" y="32"/>
                      <a:pt x="0" y="144"/>
                      <a:pt x="0" y="165"/>
                    </a:cubicBez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705225" y="2428875"/>
                <a:ext cx="533400" cy="442913"/>
              </a:xfrm>
              <a:custGeom>
                <a:avLst/>
                <a:gdLst>
                  <a:gd name="T0" fmla="*/ 100 w 100"/>
                  <a:gd name="T1" fmla="*/ 63 h 83"/>
                  <a:gd name="T2" fmla="*/ 11 w 100"/>
                  <a:gd name="T3" fmla="*/ 30 h 83"/>
                  <a:gd name="T4" fmla="*/ 5 w 100"/>
                  <a:gd name="T5" fmla="*/ 0 h 83"/>
                  <a:gd name="T6" fmla="*/ 0 w 100"/>
                  <a:gd name="T7" fmla="*/ 0 h 83"/>
                  <a:gd name="T8" fmla="*/ 1 w 100"/>
                  <a:gd name="T9" fmla="*/ 36 h 83"/>
                  <a:gd name="T10" fmla="*/ 100 w 100"/>
                  <a:gd name="T11" fmla="*/ 83 h 83"/>
                  <a:gd name="T12" fmla="*/ 100 w 100"/>
                  <a:gd name="T13" fmla="*/ 6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83">
                    <a:moveTo>
                      <a:pt x="100" y="63"/>
                    </a:moveTo>
                    <a:cubicBezTo>
                      <a:pt x="80" y="59"/>
                      <a:pt x="25" y="48"/>
                      <a:pt x="11" y="30"/>
                    </a:cubicBezTo>
                    <a:cubicBezTo>
                      <a:pt x="2" y="18"/>
                      <a:pt x="2" y="8"/>
                      <a:pt x="5" y="0"/>
                    </a:cubicBezTo>
                    <a:cubicBezTo>
                      <a:pt x="1" y="0"/>
                      <a:pt x="4" y="0"/>
                      <a:pt x="0" y="0"/>
                    </a:cubicBezTo>
                    <a:cubicBezTo>
                      <a:pt x="0" y="9"/>
                      <a:pt x="1" y="17"/>
                      <a:pt x="1" y="36"/>
                    </a:cubicBezTo>
                    <a:cubicBezTo>
                      <a:pt x="9" y="52"/>
                      <a:pt x="49" y="78"/>
                      <a:pt x="100" y="83"/>
                    </a:cubicBezTo>
                    <a:cubicBezTo>
                      <a:pt x="100" y="74"/>
                      <a:pt x="100" y="69"/>
                      <a:pt x="100" y="6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705225" y="3432175"/>
                <a:ext cx="533400" cy="438150"/>
              </a:xfrm>
              <a:custGeom>
                <a:avLst/>
                <a:gdLst>
                  <a:gd name="T0" fmla="*/ 97 w 100"/>
                  <a:gd name="T1" fmla="*/ 58 h 82"/>
                  <a:gd name="T2" fmla="*/ 13 w 100"/>
                  <a:gd name="T3" fmla="*/ 29 h 82"/>
                  <a:gd name="T4" fmla="*/ 0 w 100"/>
                  <a:gd name="T5" fmla="*/ 0 h 82"/>
                  <a:gd name="T6" fmla="*/ 1 w 100"/>
                  <a:gd name="T7" fmla="*/ 37 h 82"/>
                  <a:gd name="T8" fmla="*/ 100 w 100"/>
                  <a:gd name="T9" fmla="*/ 82 h 82"/>
                  <a:gd name="T10" fmla="*/ 97 w 100"/>
                  <a:gd name="T11" fmla="*/ 5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2">
                    <a:moveTo>
                      <a:pt x="97" y="58"/>
                    </a:moveTo>
                    <a:cubicBezTo>
                      <a:pt x="81" y="59"/>
                      <a:pt x="28" y="48"/>
                      <a:pt x="13" y="29"/>
                    </a:cubicBezTo>
                    <a:cubicBezTo>
                      <a:pt x="1" y="16"/>
                      <a:pt x="1" y="12"/>
                      <a:pt x="0" y="0"/>
                    </a:cubicBezTo>
                    <a:cubicBezTo>
                      <a:pt x="0" y="9"/>
                      <a:pt x="1" y="18"/>
                      <a:pt x="1" y="37"/>
                    </a:cubicBezTo>
                    <a:cubicBezTo>
                      <a:pt x="9" y="53"/>
                      <a:pt x="54" y="77"/>
                      <a:pt x="100" y="82"/>
                    </a:cubicBezTo>
                    <a:cubicBezTo>
                      <a:pt x="98" y="73"/>
                      <a:pt x="97" y="58"/>
                      <a:pt x="97" y="5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20" name="main_banner"/>
            <p:cNvGrpSpPr/>
            <p:nvPr/>
          </p:nvGrpSpPr>
          <p:grpSpPr>
            <a:xfrm>
              <a:off x="3990832" y="3022056"/>
              <a:ext cx="4635952" cy="1946017"/>
              <a:chOff x="4164013" y="3389313"/>
              <a:chExt cx="4352925" cy="1827212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164013" y="3389313"/>
                <a:ext cx="223838" cy="309563"/>
              </a:xfrm>
              <a:custGeom>
                <a:avLst/>
                <a:gdLst>
                  <a:gd name="T0" fmla="*/ 0 w 42"/>
                  <a:gd name="T1" fmla="*/ 24 h 58"/>
                  <a:gd name="T2" fmla="*/ 41 w 42"/>
                  <a:gd name="T3" fmla="*/ 0 h 58"/>
                  <a:gd name="T4" fmla="*/ 42 w 42"/>
                  <a:gd name="T5" fmla="*/ 58 h 58"/>
                  <a:gd name="T6" fmla="*/ 0 w 42"/>
                  <a:gd name="T7" fmla="*/ 32 h 58"/>
                  <a:gd name="T8" fmla="*/ 0 w 42"/>
                  <a:gd name="T9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0" y="24"/>
                    </a:moveTo>
                    <a:cubicBezTo>
                      <a:pt x="6" y="12"/>
                      <a:pt x="31" y="3"/>
                      <a:pt x="41" y="0"/>
                    </a:cubicBezTo>
                    <a:cubicBezTo>
                      <a:pt x="40" y="25"/>
                      <a:pt x="42" y="58"/>
                      <a:pt x="42" y="58"/>
                    </a:cubicBezTo>
                    <a:cubicBezTo>
                      <a:pt x="28" y="56"/>
                      <a:pt x="2" y="42"/>
                      <a:pt x="0" y="32"/>
                    </a:cubicBezTo>
                    <a:cubicBezTo>
                      <a:pt x="0" y="28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1F2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8293100" y="3394075"/>
                <a:ext cx="223838" cy="309563"/>
              </a:xfrm>
              <a:custGeom>
                <a:avLst/>
                <a:gdLst>
                  <a:gd name="T0" fmla="*/ 42 w 42"/>
                  <a:gd name="T1" fmla="*/ 24 h 58"/>
                  <a:gd name="T2" fmla="*/ 1 w 42"/>
                  <a:gd name="T3" fmla="*/ 0 h 58"/>
                  <a:gd name="T4" fmla="*/ 0 w 42"/>
                  <a:gd name="T5" fmla="*/ 58 h 58"/>
                  <a:gd name="T6" fmla="*/ 42 w 42"/>
                  <a:gd name="T7" fmla="*/ 31 h 58"/>
                  <a:gd name="T8" fmla="*/ 42 w 42"/>
                  <a:gd name="T9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8">
                    <a:moveTo>
                      <a:pt x="42" y="24"/>
                    </a:moveTo>
                    <a:cubicBezTo>
                      <a:pt x="35" y="11"/>
                      <a:pt x="11" y="3"/>
                      <a:pt x="1" y="0"/>
                    </a:cubicBezTo>
                    <a:cubicBezTo>
                      <a:pt x="2" y="29"/>
                      <a:pt x="0" y="58"/>
                      <a:pt x="0" y="58"/>
                    </a:cubicBezTo>
                    <a:cubicBezTo>
                      <a:pt x="15" y="56"/>
                      <a:pt x="40" y="42"/>
                      <a:pt x="42" y="31"/>
                    </a:cubicBezTo>
                    <a:cubicBezTo>
                      <a:pt x="42" y="28"/>
                      <a:pt x="42" y="24"/>
                      <a:pt x="42" y="24"/>
                    </a:cubicBezTo>
                    <a:close/>
                  </a:path>
                </a:pathLst>
              </a:custGeom>
              <a:solidFill>
                <a:srgbClr val="1F22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4164013" y="3527425"/>
                <a:ext cx="4352925" cy="1689100"/>
              </a:xfrm>
              <a:custGeom>
                <a:avLst/>
                <a:gdLst>
                  <a:gd name="T0" fmla="*/ 397 w 817"/>
                  <a:gd name="T1" fmla="*/ 69 h 316"/>
                  <a:gd name="T2" fmla="*/ 817 w 817"/>
                  <a:gd name="T3" fmla="*/ 0 h 316"/>
                  <a:gd name="T4" fmla="*/ 817 w 817"/>
                  <a:gd name="T5" fmla="*/ 246 h 316"/>
                  <a:gd name="T6" fmla="*/ 397 w 817"/>
                  <a:gd name="T7" fmla="*/ 316 h 316"/>
                  <a:gd name="T8" fmla="*/ 0 w 817"/>
                  <a:gd name="T9" fmla="*/ 236 h 316"/>
                  <a:gd name="T10" fmla="*/ 0 w 817"/>
                  <a:gd name="T11" fmla="*/ 1 h 316"/>
                  <a:gd name="T12" fmla="*/ 397 w 817"/>
                  <a:gd name="T13" fmla="*/ 6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7" h="316">
                    <a:moveTo>
                      <a:pt x="397" y="69"/>
                    </a:moveTo>
                    <a:cubicBezTo>
                      <a:pt x="479" y="69"/>
                      <a:pt x="777" y="68"/>
                      <a:pt x="817" y="0"/>
                    </a:cubicBezTo>
                    <a:cubicBezTo>
                      <a:pt x="817" y="82"/>
                      <a:pt x="817" y="197"/>
                      <a:pt x="817" y="246"/>
                    </a:cubicBezTo>
                    <a:cubicBezTo>
                      <a:pt x="760" y="303"/>
                      <a:pt x="502" y="316"/>
                      <a:pt x="397" y="316"/>
                    </a:cubicBezTo>
                    <a:cubicBezTo>
                      <a:pt x="292" y="316"/>
                      <a:pt x="32" y="305"/>
                      <a:pt x="0" y="236"/>
                    </a:cubicBezTo>
                    <a:cubicBezTo>
                      <a:pt x="0" y="154"/>
                      <a:pt x="0" y="23"/>
                      <a:pt x="0" y="1"/>
                    </a:cubicBezTo>
                    <a:cubicBezTo>
                      <a:pt x="45" y="60"/>
                      <a:pt x="290" y="69"/>
                      <a:pt x="397" y="6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164013" y="3687763"/>
                <a:ext cx="4352925" cy="1400175"/>
              </a:xfrm>
              <a:custGeom>
                <a:avLst/>
                <a:gdLst>
                  <a:gd name="T0" fmla="*/ 397 w 817"/>
                  <a:gd name="T1" fmla="*/ 69 h 262"/>
                  <a:gd name="T2" fmla="*/ 817 w 817"/>
                  <a:gd name="T3" fmla="*/ 0 h 262"/>
                  <a:gd name="T4" fmla="*/ 817 w 817"/>
                  <a:gd name="T5" fmla="*/ 190 h 262"/>
                  <a:gd name="T6" fmla="*/ 397 w 817"/>
                  <a:gd name="T7" fmla="*/ 262 h 262"/>
                  <a:gd name="T8" fmla="*/ 0 w 817"/>
                  <a:gd name="T9" fmla="*/ 187 h 262"/>
                  <a:gd name="T10" fmla="*/ 0 w 817"/>
                  <a:gd name="T11" fmla="*/ 2 h 262"/>
                  <a:gd name="T12" fmla="*/ 397 w 817"/>
                  <a:gd name="T13" fmla="*/ 6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7" h="262">
                    <a:moveTo>
                      <a:pt x="397" y="69"/>
                    </a:moveTo>
                    <a:cubicBezTo>
                      <a:pt x="479" y="69"/>
                      <a:pt x="777" y="68"/>
                      <a:pt x="817" y="0"/>
                    </a:cubicBezTo>
                    <a:cubicBezTo>
                      <a:pt x="817" y="82"/>
                      <a:pt x="817" y="141"/>
                      <a:pt x="817" y="190"/>
                    </a:cubicBezTo>
                    <a:cubicBezTo>
                      <a:pt x="760" y="247"/>
                      <a:pt x="502" y="262"/>
                      <a:pt x="397" y="262"/>
                    </a:cubicBezTo>
                    <a:cubicBezTo>
                      <a:pt x="292" y="262"/>
                      <a:pt x="50" y="257"/>
                      <a:pt x="0" y="187"/>
                    </a:cubicBezTo>
                    <a:cubicBezTo>
                      <a:pt x="0" y="105"/>
                      <a:pt x="0" y="24"/>
                      <a:pt x="0" y="2"/>
                    </a:cubicBezTo>
                    <a:cubicBezTo>
                      <a:pt x="72" y="65"/>
                      <a:pt x="290" y="69"/>
                      <a:pt x="397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490187" y="3560033"/>
            <a:ext cx="4065345" cy="7848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500" dirty="0">
                <a:ln w="2540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klin" pitchFamily="2" charset="0"/>
              </a:rPr>
              <a:t>1949-2018</a:t>
            </a:r>
            <a:endParaRPr lang="en-US" sz="4500" b="0" cap="none" spc="0" dirty="0">
              <a:ln w="2540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kli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4982" y="-86726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63500" dist="63500" dir="2280000" algn="tl" rotWithShape="0">
                    <a:prstClr val="black">
                      <a:alpha val="71000"/>
                    </a:prstClr>
                  </a:outerShdw>
                </a:effectLst>
                <a:latin typeface="Acklin" pitchFamily="2" charset="0"/>
              </a:rPr>
              <a:t>Fairlawn Elementary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63500" dist="63500" dir="2280000" algn="tl" rotWithShape="0">
                    <a:prstClr val="black">
                      <a:alpha val="71000"/>
                    </a:prstClr>
                  </a:outerShdw>
                </a:effectLst>
                <a:latin typeface="Acklin" pitchFamily="2" charset="0"/>
              </a:rPr>
              <a:t>Magnet School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63500" dist="63500" dir="2280000" algn="tl" rotWithShape="0">
                    <a:prstClr val="black">
                      <a:alpha val="71000"/>
                    </a:prstClr>
                  </a:outerShdw>
                </a:effectLst>
                <a:latin typeface="Acklin" pitchFamily="2" charset="0"/>
              </a:rPr>
              <a:t>K-5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63500" dist="63500" dir="2280000" algn="tl" rotWithShape="0">
                    <a:prstClr val="black">
                      <a:alpha val="71000"/>
                    </a:prstClr>
                  </a:outerShdw>
                </a:effectLst>
                <a:latin typeface="Acklin" pitchFamily="2" charset="0"/>
              </a:rPr>
              <a:t>Fort Pierce, Florida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968225"/>
            <a:ext cx="79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We are FAIRLAWN for a reason.</a:t>
            </a:r>
          </a:p>
        </p:txBody>
      </p:sp>
    </p:spTree>
    <p:extLst>
      <p:ext uri="{BB962C8B-B14F-4D97-AF65-F5344CB8AC3E}">
        <p14:creationId xmlns:p14="http://schemas.microsoft.com/office/powerpoint/2010/main" val="756739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952750"/>
            <a:ext cx="2152650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66" t="15910" r="19167" b="5928"/>
          <a:stretch/>
        </p:blipFill>
        <p:spPr>
          <a:xfrm>
            <a:off x="152399" y="1066800"/>
            <a:ext cx="8839201" cy="579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457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How do we fit it all in?</a:t>
            </a:r>
          </a:p>
        </p:txBody>
      </p:sp>
      <p:pic>
        <p:nvPicPr>
          <p:cNvPr id="3" name="Picture 2" descr="Video legt de evolutie via emoticons uit - Hier is Thailand.n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03531"/>
            <a:ext cx="1522059" cy="12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355200"/>
            <a:ext cx="4420283" cy="245980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It’s all in the </a:t>
            </a:r>
            <a:r>
              <a:rPr lang="en-US" sz="4400" b="1" dirty="0">
                <a:solidFill>
                  <a:srgbClr val="FF0000"/>
                </a:solidFill>
              </a:rPr>
              <a:t>(COLLABORATIVE)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Planning!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20283" y="228600"/>
            <a:ext cx="4094405" cy="3034771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r>
              <a:rPr lang="en-US" sz="1800" b="1" dirty="0"/>
              <a:t>Teacher Preparation Time</a:t>
            </a:r>
          </a:p>
          <a:p>
            <a:pPr lvl="1"/>
            <a:r>
              <a:rPr lang="en-US" sz="1800" b="1" dirty="0"/>
              <a:t>7:45-8:30 a.m.</a:t>
            </a:r>
          </a:p>
          <a:p>
            <a:pPr lvl="1"/>
            <a:r>
              <a:rPr lang="en-US" sz="1800" b="1" dirty="0"/>
              <a:t>Tutoring</a:t>
            </a:r>
          </a:p>
          <a:p>
            <a:pPr lvl="1"/>
            <a:r>
              <a:rPr lang="en-US" sz="1800" b="1" dirty="0"/>
              <a:t>Parent Conferences</a:t>
            </a:r>
          </a:p>
          <a:p>
            <a:r>
              <a:rPr lang="en-US" sz="1800" b="1" dirty="0"/>
              <a:t>Students arrival begins at 8:00 a.m.  </a:t>
            </a:r>
          </a:p>
          <a:p>
            <a:r>
              <a:rPr lang="en-US" sz="1800" b="1" dirty="0"/>
              <a:t>Morning activities have reduced </a:t>
            </a:r>
            <a:r>
              <a:rPr lang="en-US" sz="1800" b="1" dirty="0" err="1"/>
              <a:t>tardies</a:t>
            </a:r>
            <a:endParaRPr lang="en-US" sz="1800" b="1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0282" y="3505200"/>
            <a:ext cx="4266518" cy="3200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000" b="1" dirty="0"/>
              <a:t>Block Scheduled Resource Times</a:t>
            </a:r>
          </a:p>
          <a:p>
            <a:r>
              <a:rPr lang="en-US" sz="2000" b="1" dirty="0"/>
              <a:t>Grade groups collaborate daily </a:t>
            </a:r>
          </a:p>
          <a:p>
            <a:pPr lvl="1"/>
            <a:r>
              <a:rPr lang="en-US" sz="2000" b="1" dirty="0"/>
              <a:t> lesson design</a:t>
            </a:r>
          </a:p>
          <a:p>
            <a:pPr lvl="1"/>
            <a:r>
              <a:rPr lang="en-US" sz="2000" b="1" dirty="0"/>
              <a:t>assessments</a:t>
            </a:r>
          </a:p>
          <a:p>
            <a:pPr lvl="1"/>
            <a:r>
              <a:rPr lang="en-US" sz="2000" b="1" dirty="0"/>
              <a:t>remediation needs</a:t>
            </a:r>
          </a:p>
          <a:p>
            <a:pPr lvl="1"/>
            <a:r>
              <a:rPr lang="en-US" sz="2000" b="1" dirty="0"/>
              <a:t>data chats</a:t>
            </a:r>
          </a:p>
        </p:txBody>
      </p:sp>
    </p:spTree>
    <p:extLst>
      <p:ext uri="{BB962C8B-B14F-4D97-AF65-F5344CB8AC3E}">
        <p14:creationId xmlns:p14="http://schemas.microsoft.com/office/powerpoint/2010/main" val="90642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n-US" sz="5300" dirty="0"/>
              <a:t>ALL HANDS ON DECK!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Move Students Forward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All available staff provide support/enrichment during MTSS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Morning Time is enrichment time!***</a:t>
            </a:r>
          </a:p>
          <a:p>
            <a:r>
              <a:rPr lang="en-US" sz="2800" dirty="0">
                <a:solidFill>
                  <a:srgbClr val="203FA4"/>
                </a:solidFill>
              </a:rPr>
              <a:t>Mentor/Mentee relationships help everyone grow***</a:t>
            </a:r>
          </a:p>
          <a:p>
            <a:endParaRPr lang="en-US" dirty="0"/>
          </a:p>
        </p:txBody>
      </p:sp>
      <p:sp>
        <p:nvSpPr>
          <p:cNvPr id="4" name="Arrow: Right 3"/>
          <p:cNvSpPr/>
          <p:nvPr/>
        </p:nvSpPr>
        <p:spPr>
          <a:xfrm>
            <a:off x="3048000" y="4357676"/>
            <a:ext cx="609600" cy="457200"/>
          </a:xfrm>
          <a:prstGeom prst="rightArrow">
            <a:avLst/>
          </a:prstGeom>
          <a:solidFill>
            <a:srgbClr val="FDFA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612476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No Kiddos Left Behind –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Student/Staff </a:t>
            </a:r>
          </a:p>
          <a:p>
            <a:r>
              <a:rPr lang="en-US" sz="2800" dirty="0"/>
              <a:t>Mentorship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669" r="30275" b="11418"/>
          <a:stretch/>
        </p:blipFill>
        <p:spPr>
          <a:xfrm>
            <a:off x="4038600" y="228600"/>
            <a:ext cx="4917295" cy="61722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85488"/>
              </p:ext>
            </p:extLst>
          </p:nvPr>
        </p:nvGraphicFramePr>
        <p:xfrm>
          <a:off x="1143000" y="5159343"/>
          <a:ext cx="2013223" cy="169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showAsIcon="1" r:id="rId4" imgW="914400" imgH="771480" progId="Excel.Sheet.12">
                  <p:link updateAutomatic="1"/>
                </p:oleObj>
              </mc:Choice>
              <mc:Fallback>
                <p:oleObj name="Worksheet" showAsIcon="1" r:id="rId4" imgW="914400" imgH="7714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5159343"/>
                        <a:ext cx="2013223" cy="1698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99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886200" cy="5762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31611"/>
            <a:ext cx="4354697" cy="2781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609600"/>
            <a:ext cx="3733800" cy="224676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DFAE7"/>
                </a:solidFill>
              </a:rPr>
              <a:t>Mentor Monitoring Tools</a:t>
            </a:r>
            <a:endParaRPr lang="en-US" sz="2800" dirty="0"/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So We Are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 On the </a:t>
            </a:r>
          </a:p>
          <a:p>
            <a:pPr algn="ctr"/>
            <a:r>
              <a:rPr lang="en-US" sz="2800" i="1" dirty="0">
                <a:solidFill>
                  <a:srgbClr val="002060"/>
                </a:solidFill>
              </a:rPr>
              <a:t>SAME PAGE</a:t>
            </a:r>
          </a:p>
        </p:txBody>
      </p:sp>
    </p:spTree>
    <p:extLst>
      <p:ext uri="{BB962C8B-B14F-4D97-AF65-F5344CB8AC3E}">
        <p14:creationId xmlns:p14="http://schemas.microsoft.com/office/powerpoint/2010/main" val="8325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762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with Bianca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634365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8985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Precision Focus</a:t>
            </a:r>
            <a:br>
              <a:rPr lang="en-US" dirty="0"/>
            </a:br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Small Group Instruction</a:t>
            </a:r>
            <a:br>
              <a:rPr lang="en-US" dirty="0"/>
            </a:br>
            <a:r>
              <a:rPr lang="en-US" dirty="0"/>
              <a:t>_____________</a:t>
            </a:r>
            <a:br>
              <a:rPr lang="en-US" dirty="0"/>
            </a:br>
            <a:r>
              <a:rPr lang="en-US" dirty="0"/>
              <a:t>Learning Gains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06612" y="457200"/>
            <a:ext cx="3805123" cy="1030799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Before and After School Tutoring by classroom teachers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FOR COMP TIME!!!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95010" y="3581400"/>
            <a:ext cx="3819675" cy="2474348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Offered to teachers in grades 3-5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Planning for 2019!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Subs paid for out of Title 1 funds</a:t>
            </a:r>
          </a:p>
        </p:txBody>
      </p:sp>
      <p:pic>
        <p:nvPicPr>
          <p:cNvPr id="12" name="Picture 11" descr="Once Upon A Teacher: Kindergarteners Use Their &quot;Magic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" y="208303"/>
            <a:ext cx="2467854" cy="25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286000"/>
            <a:ext cx="3112048" cy="2528876"/>
          </a:xfrm>
        </p:spPr>
        <p:txBody>
          <a:bodyPr>
            <a:noAutofit/>
          </a:bodyPr>
          <a:lstStyle/>
          <a:p>
            <a:r>
              <a:rPr lang="en-US" sz="4000" b="1" dirty="0"/>
              <a:t>The More You Read, </a:t>
            </a:r>
            <a:br>
              <a:rPr lang="en-US" sz="4000" b="1" dirty="0"/>
            </a:br>
            <a:r>
              <a:rPr lang="en-US" sz="4000" b="1" dirty="0"/>
              <a:t>The Better You</a:t>
            </a:r>
            <a:br>
              <a:rPr lang="en-US" sz="4000" b="1" dirty="0"/>
            </a:br>
            <a:r>
              <a:rPr lang="en-US" sz="4000" b="1" dirty="0"/>
              <a:t>Read!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304800"/>
            <a:ext cx="4876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Third Grade Rises to the Morning Reading Challenges!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Students set reading goals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Read from rotating </a:t>
            </a:r>
            <a:r>
              <a:rPr lang="en-US" sz="2400" dirty="0" err="1">
                <a:solidFill>
                  <a:schemeClr val="accent2"/>
                </a:solidFill>
              </a:rPr>
              <a:t>lexiled</a:t>
            </a:r>
            <a:r>
              <a:rPr lang="en-US" sz="2400" dirty="0">
                <a:solidFill>
                  <a:schemeClr val="accent2"/>
                </a:solidFill>
              </a:rPr>
              <a:t> book bins independently, with a buddy or with a peer mentor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4"/>
                </a:solidFill>
              </a:rPr>
              <a:t>Take Scholastic Reading Counts Quiz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/>
                </a:solidFill>
              </a:rPr>
              <a:t>Celebrate Success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onderingTw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24" y="4911841"/>
            <a:ext cx="1853555" cy="202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434">
            <a:off x="591662" y="4045864"/>
            <a:ext cx="2929597" cy="2197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872">
            <a:off x="303131" y="595520"/>
            <a:ext cx="3710004" cy="2782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"/>
            <a:ext cx="5200357" cy="6262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2667000"/>
            <a:ext cx="3124200" cy="147732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Grade Rocks Reading!</a:t>
            </a:r>
          </a:p>
          <a:p>
            <a:pPr algn="ctr"/>
            <a:r>
              <a:rPr lang="en-US" dirty="0"/>
              <a:t>With adult guidance and motivation, students read millions of words during otherwise ‘wasted’ time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4228789"/>
            <a:ext cx="2286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Make it Fun!</a:t>
            </a:r>
          </a:p>
          <a:p>
            <a:pPr algn="ctr"/>
            <a:r>
              <a:rPr lang="en-US" dirty="0"/>
              <a:t>-Short term goals and challenges</a:t>
            </a:r>
          </a:p>
          <a:p>
            <a:pPr algn="ctr"/>
            <a:r>
              <a:rPr lang="en-US" dirty="0"/>
              <a:t>-Instant recognition</a:t>
            </a:r>
          </a:p>
          <a:p>
            <a:pPr algn="ctr"/>
            <a:r>
              <a:rPr lang="en-US" dirty="0"/>
              <a:t>-Abundance of appropriate reading selections*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467600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8593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1"/>
            </a:gs>
            <a:gs pos="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/>
          <p:cNvSpPr/>
          <p:nvPr/>
        </p:nvSpPr>
        <p:spPr>
          <a:xfrm>
            <a:off x="2390923" y="974803"/>
            <a:ext cx="4458284" cy="445828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2"/>
              </a:gs>
            </a:gsLst>
            <a:lin ang="4200000" scaled="0"/>
            <a:tileRect/>
          </a:gradFill>
          <a:ln w="107950">
            <a:solidFill>
              <a:schemeClr val="bg1"/>
            </a:solidFill>
          </a:ln>
          <a:effectLst>
            <a:glow rad="558800">
              <a:schemeClr val="accent1">
                <a:lumMod val="20000"/>
                <a:lumOff val="80000"/>
                <a:alpha val="45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9" name="apple"/>
          <p:cNvGrpSpPr>
            <a:grpSpLocks noChangeAspect="1"/>
          </p:cNvGrpSpPr>
          <p:nvPr/>
        </p:nvGrpSpPr>
        <p:grpSpPr bwMode="auto">
          <a:xfrm rot="889783">
            <a:off x="6306864" y="3613087"/>
            <a:ext cx="1355744" cy="1595816"/>
            <a:chOff x="1844" y="1007"/>
            <a:chExt cx="1937" cy="228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844" y="1694"/>
              <a:ext cx="1875" cy="1593"/>
            </a:xfrm>
            <a:custGeom>
              <a:avLst/>
              <a:gdLst>
                <a:gd name="T0" fmla="*/ 150 w 790"/>
                <a:gd name="T1" fmla="*/ 523 h 672"/>
                <a:gd name="T2" fmla="*/ 219 w 790"/>
                <a:gd name="T3" fmla="*/ 32 h 672"/>
                <a:gd name="T4" fmla="*/ 372 w 790"/>
                <a:gd name="T5" fmla="*/ 53 h 672"/>
                <a:gd name="T6" fmla="*/ 657 w 790"/>
                <a:gd name="T7" fmla="*/ 37 h 672"/>
                <a:gd name="T8" fmla="*/ 781 w 790"/>
                <a:gd name="T9" fmla="*/ 304 h 672"/>
                <a:gd name="T10" fmla="*/ 674 w 790"/>
                <a:gd name="T11" fmla="*/ 578 h 672"/>
                <a:gd name="T12" fmla="*/ 539 w 790"/>
                <a:gd name="T13" fmla="*/ 667 h 672"/>
                <a:gd name="T14" fmla="*/ 453 w 790"/>
                <a:gd name="T15" fmla="*/ 658 h 672"/>
                <a:gd name="T16" fmla="*/ 329 w 790"/>
                <a:gd name="T17" fmla="*/ 666 h 672"/>
                <a:gd name="T18" fmla="*/ 242 w 790"/>
                <a:gd name="T19" fmla="*/ 631 h 672"/>
                <a:gd name="T20" fmla="*/ 150 w 790"/>
                <a:gd name="T21" fmla="*/ 5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0" h="672">
                  <a:moveTo>
                    <a:pt x="150" y="523"/>
                  </a:moveTo>
                  <a:cubicBezTo>
                    <a:pt x="68" y="394"/>
                    <a:pt x="0" y="73"/>
                    <a:pt x="219" y="32"/>
                  </a:cubicBezTo>
                  <a:cubicBezTo>
                    <a:pt x="274" y="22"/>
                    <a:pt x="319" y="55"/>
                    <a:pt x="372" y="53"/>
                  </a:cubicBezTo>
                  <a:cubicBezTo>
                    <a:pt x="469" y="49"/>
                    <a:pt x="558" y="0"/>
                    <a:pt x="657" y="37"/>
                  </a:cubicBezTo>
                  <a:cubicBezTo>
                    <a:pt x="773" y="80"/>
                    <a:pt x="790" y="229"/>
                    <a:pt x="781" y="304"/>
                  </a:cubicBezTo>
                  <a:cubicBezTo>
                    <a:pt x="765" y="440"/>
                    <a:pt x="713" y="531"/>
                    <a:pt x="674" y="578"/>
                  </a:cubicBezTo>
                  <a:cubicBezTo>
                    <a:pt x="641" y="616"/>
                    <a:pt x="593" y="672"/>
                    <a:pt x="539" y="667"/>
                  </a:cubicBezTo>
                  <a:cubicBezTo>
                    <a:pt x="510" y="665"/>
                    <a:pt x="482" y="661"/>
                    <a:pt x="453" y="658"/>
                  </a:cubicBezTo>
                  <a:cubicBezTo>
                    <a:pt x="409" y="653"/>
                    <a:pt x="372" y="661"/>
                    <a:pt x="329" y="666"/>
                  </a:cubicBezTo>
                  <a:cubicBezTo>
                    <a:pt x="298" y="669"/>
                    <a:pt x="265" y="651"/>
                    <a:pt x="242" y="631"/>
                  </a:cubicBezTo>
                  <a:cubicBezTo>
                    <a:pt x="207" y="601"/>
                    <a:pt x="176" y="564"/>
                    <a:pt x="150" y="523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C40000"/>
                </a:gs>
                <a:gs pos="10000">
                  <a:srgbClr val="FF8B8B"/>
                </a:gs>
                <a:gs pos="99000">
                  <a:srgbClr val="8A0000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383" y="1770"/>
              <a:ext cx="959" cy="175"/>
            </a:xfrm>
            <a:custGeom>
              <a:avLst/>
              <a:gdLst>
                <a:gd name="T0" fmla="*/ 48 w 404"/>
                <a:gd name="T1" fmla="*/ 52 h 74"/>
                <a:gd name="T2" fmla="*/ 2 w 404"/>
                <a:gd name="T3" fmla="*/ 49 h 74"/>
                <a:gd name="T4" fmla="*/ 9 w 404"/>
                <a:gd name="T5" fmla="*/ 36 h 74"/>
                <a:gd name="T6" fmla="*/ 42 w 404"/>
                <a:gd name="T7" fmla="*/ 44 h 74"/>
                <a:gd name="T8" fmla="*/ 34 w 404"/>
                <a:gd name="T9" fmla="*/ 30 h 74"/>
                <a:gd name="T10" fmla="*/ 17 w 404"/>
                <a:gd name="T11" fmla="*/ 21 h 74"/>
                <a:gd name="T12" fmla="*/ 68 w 404"/>
                <a:gd name="T13" fmla="*/ 33 h 74"/>
                <a:gd name="T14" fmla="*/ 63 w 404"/>
                <a:gd name="T15" fmla="*/ 16 h 74"/>
                <a:gd name="T16" fmla="*/ 110 w 404"/>
                <a:gd name="T17" fmla="*/ 29 h 74"/>
                <a:gd name="T18" fmla="*/ 137 w 404"/>
                <a:gd name="T19" fmla="*/ 29 h 74"/>
                <a:gd name="T20" fmla="*/ 160 w 404"/>
                <a:gd name="T21" fmla="*/ 28 h 74"/>
                <a:gd name="T22" fmla="*/ 186 w 404"/>
                <a:gd name="T23" fmla="*/ 34 h 74"/>
                <a:gd name="T24" fmla="*/ 220 w 404"/>
                <a:gd name="T25" fmla="*/ 21 h 74"/>
                <a:gd name="T26" fmla="*/ 232 w 404"/>
                <a:gd name="T27" fmla="*/ 29 h 74"/>
                <a:gd name="T28" fmla="*/ 252 w 404"/>
                <a:gd name="T29" fmla="*/ 12 h 74"/>
                <a:gd name="T30" fmla="*/ 276 w 404"/>
                <a:gd name="T31" fmla="*/ 4 h 74"/>
                <a:gd name="T32" fmla="*/ 283 w 404"/>
                <a:gd name="T33" fmla="*/ 14 h 74"/>
                <a:gd name="T34" fmla="*/ 303 w 404"/>
                <a:gd name="T35" fmla="*/ 9 h 74"/>
                <a:gd name="T36" fmla="*/ 336 w 404"/>
                <a:gd name="T37" fmla="*/ 1 h 74"/>
                <a:gd name="T38" fmla="*/ 398 w 404"/>
                <a:gd name="T39" fmla="*/ 10 h 74"/>
                <a:gd name="T40" fmla="*/ 378 w 404"/>
                <a:gd name="T41" fmla="*/ 12 h 74"/>
                <a:gd name="T42" fmla="*/ 352 w 404"/>
                <a:gd name="T43" fmla="*/ 24 h 74"/>
                <a:gd name="T44" fmla="*/ 323 w 404"/>
                <a:gd name="T45" fmla="*/ 41 h 74"/>
                <a:gd name="T46" fmla="*/ 298 w 404"/>
                <a:gd name="T47" fmla="*/ 56 h 74"/>
                <a:gd name="T48" fmla="*/ 241 w 404"/>
                <a:gd name="T49" fmla="*/ 59 h 74"/>
                <a:gd name="T50" fmla="*/ 161 w 404"/>
                <a:gd name="T51" fmla="*/ 67 h 74"/>
                <a:gd name="T52" fmla="*/ 70 w 404"/>
                <a:gd name="T53" fmla="*/ 46 h 74"/>
                <a:gd name="T54" fmla="*/ 59 w 404"/>
                <a:gd name="T55" fmla="*/ 49 h 74"/>
                <a:gd name="T56" fmla="*/ 48 w 404"/>
                <a:gd name="T57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4" h="74">
                  <a:moveTo>
                    <a:pt x="48" y="52"/>
                  </a:moveTo>
                  <a:cubicBezTo>
                    <a:pt x="34" y="49"/>
                    <a:pt x="15" y="55"/>
                    <a:pt x="2" y="49"/>
                  </a:cubicBezTo>
                  <a:cubicBezTo>
                    <a:pt x="0" y="47"/>
                    <a:pt x="0" y="39"/>
                    <a:pt x="9" y="36"/>
                  </a:cubicBezTo>
                  <a:cubicBezTo>
                    <a:pt x="17" y="34"/>
                    <a:pt x="34" y="44"/>
                    <a:pt x="42" y="44"/>
                  </a:cubicBezTo>
                  <a:cubicBezTo>
                    <a:pt x="45" y="42"/>
                    <a:pt x="38" y="35"/>
                    <a:pt x="34" y="30"/>
                  </a:cubicBezTo>
                  <a:cubicBezTo>
                    <a:pt x="30" y="25"/>
                    <a:pt x="12" y="27"/>
                    <a:pt x="17" y="21"/>
                  </a:cubicBezTo>
                  <a:cubicBezTo>
                    <a:pt x="22" y="15"/>
                    <a:pt x="52" y="24"/>
                    <a:pt x="68" y="33"/>
                  </a:cubicBezTo>
                  <a:cubicBezTo>
                    <a:pt x="64" y="30"/>
                    <a:pt x="56" y="18"/>
                    <a:pt x="63" y="16"/>
                  </a:cubicBezTo>
                  <a:cubicBezTo>
                    <a:pt x="70" y="14"/>
                    <a:pt x="94" y="28"/>
                    <a:pt x="110" y="29"/>
                  </a:cubicBezTo>
                  <a:cubicBezTo>
                    <a:pt x="119" y="29"/>
                    <a:pt x="128" y="26"/>
                    <a:pt x="137" y="29"/>
                  </a:cubicBezTo>
                  <a:cubicBezTo>
                    <a:pt x="148" y="32"/>
                    <a:pt x="149" y="34"/>
                    <a:pt x="160" y="28"/>
                  </a:cubicBezTo>
                  <a:cubicBezTo>
                    <a:pt x="174" y="20"/>
                    <a:pt x="174" y="32"/>
                    <a:pt x="186" y="34"/>
                  </a:cubicBezTo>
                  <a:cubicBezTo>
                    <a:pt x="198" y="36"/>
                    <a:pt x="209" y="17"/>
                    <a:pt x="220" y="21"/>
                  </a:cubicBezTo>
                  <a:cubicBezTo>
                    <a:pt x="226" y="24"/>
                    <a:pt x="224" y="31"/>
                    <a:pt x="232" y="29"/>
                  </a:cubicBezTo>
                  <a:cubicBezTo>
                    <a:pt x="240" y="27"/>
                    <a:pt x="246" y="16"/>
                    <a:pt x="252" y="12"/>
                  </a:cubicBezTo>
                  <a:cubicBezTo>
                    <a:pt x="256" y="9"/>
                    <a:pt x="270" y="1"/>
                    <a:pt x="276" y="4"/>
                  </a:cubicBezTo>
                  <a:cubicBezTo>
                    <a:pt x="280" y="6"/>
                    <a:pt x="278" y="12"/>
                    <a:pt x="283" y="14"/>
                  </a:cubicBezTo>
                  <a:cubicBezTo>
                    <a:pt x="289" y="17"/>
                    <a:pt x="298" y="11"/>
                    <a:pt x="303" y="9"/>
                  </a:cubicBezTo>
                  <a:cubicBezTo>
                    <a:pt x="314" y="4"/>
                    <a:pt x="324" y="2"/>
                    <a:pt x="336" y="1"/>
                  </a:cubicBezTo>
                  <a:cubicBezTo>
                    <a:pt x="348" y="0"/>
                    <a:pt x="404" y="4"/>
                    <a:pt x="398" y="10"/>
                  </a:cubicBezTo>
                  <a:cubicBezTo>
                    <a:pt x="391" y="12"/>
                    <a:pt x="385" y="10"/>
                    <a:pt x="378" y="12"/>
                  </a:cubicBezTo>
                  <a:cubicBezTo>
                    <a:pt x="370" y="15"/>
                    <a:pt x="360" y="19"/>
                    <a:pt x="352" y="24"/>
                  </a:cubicBezTo>
                  <a:cubicBezTo>
                    <a:pt x="342" y="30"/>
                    <a:pt x="330" y="33"/>
                    <a:pt x="323" y="41"/>
                  </a:cubicBezTo>
                  <a:cubicBezTo>
                    <a:pt x="316" y="49"/>
                    <a:pt x="308" y="51"/>
                    <a:pt x="298" y="56"/>
                  </a:cubicBezTo>
                  <a:cubicBezTo>
                    <a:pt x="286" y="61"/>
                    <a:pt x="254" y="56"/>
                    <a:pt x="241" y="59"/>
                  </a:cubicBezTo>
                  <a:cubicBezTo>
                    <a:pt x="214" y="64"/>
                    <a:pt x="187" y="62"/>
                    <a:pt x="161" y="67"/>
                  </a:cubicBezTo>
                  <a:cubicBezTo>
                    <a:pt x="127" y="74"/>
                    <a:pt x="102" y="58"/>
                    <a:pt x="70" y="46"/>
                  </a:cubicBezTo>
                  <a:cubicBezTo>
                    <a:pt x="60" y="42"/>
                    <a:pt x="63" y="50"/>
                    <a:pt x="59" y="49"/>
                  </a:cubicBezTo>
                  <a:cubicBezTo>
                    <a:pt x="59" y="49"/>
                    <a:pt x="49" y="53"/>
                    <a:pt x="48" y="52"/>
                  </a:cubicBezTo>
                  <a:close/>
                </a:path>
              </a:pathLst>
            </a:custGeom>
            <a:gradFill>
              <a:gsLst>
                <a:gs pos="64000">
                  <a:srgbClr val="CC0000"/>
                </a:gs>
                <a:gs pos="10000">
                  <a:srgbClr val="FF8B8B"/>
                </a:gs>
                <a:gs pos="99000">
                  <a:srgbClr val="86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83" y="1964"/>
              <a:ext cx="1267" cy="851"/>
            </a:xfrm>
            <a:custGeom>
              <a:avLst/>
              <a:gdLst>
                <a:gd name="T0" fmla="*/ 71 w 534"/>
                <a:gd name="T1" fmla="*/ 258 h 359"/>
                <a:gd name="T2" fmla="*/ 148 w 534"/>
                <a:gd name="T3" fmla="*/ 38 h 359"/>
                <a:gd name="T4" fmla="*/ 237 w 534"/>
                <a:gd name="T5" fmla="*/ 47 h 359"/>
                <a:gd name="T6" fmla="*/ 347 w 534"/>
                <a:gd name="T7" fmla="*/ 25 h 359"/>
                <a:gd name="T8" fmla="*/ 456 w 534"/>
                <a:gd name="T9" fmla="*/ 30 h 359"/>
                <a:gd name="T10" fmla="*/ 527 w 534"/>
                <a:gd name="T11" fmla="*/ 168 h 359"/>
                <a:gd name="T12" fmla="*/ 404 w 534"/>
                <a:gd name="T13" fmla="*/ 329 h 359"/>
                <a:gd name="T14" fmla="*/ 261 w 534"/>
                <a:gd name="T15" fmla="*/ 353 h 359"/>
                <a:gd name="T16" fmla="*/ 153 w 534"/>
                <a:gd name="T17" fmla="*/ 329 h 359"/>
                <a:gd name="T18" fmla="*/ 71 w 534"/>
                <a:gd name="T19" fmla="*/ 25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4" h="359">
                  <a:moveTo>
                    <a:pt x="71" y="258"/>
                  </a:moveTo>
                  <a:cubicBezTo>
                    <a:pt x="14" y="178"/>
                    <a:pt x="0" y="0"/>
                    <a:pt x="148" y="38"/>
                  </a:cubicBezTo>
                  <a:cubicBezTo>
                    <a:pt x="177" y="45"/>
                    <a:pt x="205" y="50"/>
                    <a:pt x="237" y="47"/>
                  </a:cubicBezTo>
                  <a:cubicBezTo>
                    <a:pt x="273" y="43"/>
                    <a:pt x="310" y="29"/>
                    <a:pt x="347" y="25"/>
                  </a:cubicBezTo>
                  <a:cubicBezTo>
                    <a:pt x="382" y="20"/>
                    <a:pt x="421" y="18"/>
                    <a:pt x="456" y="30"/>
                  </a:cubicBezTo>
                  <a:cubicBezTo>
                    <a:pt x="513" y="50"/>
                    <a:pt x="534" y="114"/>
                    <a:pt x="527" y="168"/>
                  </a:cubicBezTo>
                  <a:cubicBezTo>
                    <a:pt x="517" y="243"/>
                    <a:pt x="426" y="319"/>
                    <a:pt x="404" y="329"/>
                  </a:cubicBezTo>
                  <a:cubicBezTo>
                    <a:pt x="355" y="352"/>
                    <a:pt x="315" y="359"/>
                    <a:pt x="261" y="353"/>
                  </a:cubicBezTo>
                  <a:cubicBezTo>
                    <a:pt x="227" y="350"/>
                    <a:pt x="184" y="341"/>
                    <a:pt x="153" y="329"/>
                  </a:cubicBezTo>
                  <a:cubicBezTo>
                    <a:pt x="102" y="309"/>
                    <a:pt x="85" y="277"/>
                    <a:pt x="71" y="258"/>
                  </a:cubicBezTo>
                  <a:close/>
                </a:path>
              </a:pathLst>
            </a:custGeom>
            <a:gradFill flip="none" rotWithShape="1">
              <a:gsLst>
                <a:gs pos="58000">
                  <a:srgbClr val="CC0000"/>
                </a:gs>
                <a:gs pos="0">
                  <a:srgbClr val="FF7979"/>
                </a:gs>
                <a:gs pos="99000">
                  <a:srgbClr val="B80000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342" y="1791"/>
              <a:ext cx="1000" cy="252"/>
            </a:xfrm>
            <a:custGeom>
              <a:avLst/>
              <a:gdLst>
                <a:gd name="T0" fmla="*/ 319 w 421"/>
                <a:gd name="T1" fmla="*/ 88 h 106"/>
                <a:gd name="T2" fmla="*/ 277 w 421"/>
                <a:gd name="T3" fmla="*/ 95 h 106"/>
                <a:gd name="T4" fmla="*/ 190 w 421"/>
                <a:gd name="T5" fmla="*/ 104 h 106"/>
                <a:gd name="T6" fmla="*/ 128 w 421"/>
                <a:gd name="T7" fmla="*/ 96 h 106"/>
                <a:gd name="T8" fmla="*/ 73 w 421"/>
                <a:gd name="T9" fmla="*/ 83 h 106"/>
                <a:gd name="T10" fmla="*/ 102 w 421"/>
                <a:gd name="T11" fmla="*/ 70 h 106"/>
                <a:gd name="T12" fmla="*/ 92 w 421"/>
                <a:gd name="T13" fmla="*/ 60 h 106"/>
                <a:gd name="T14" fmla="*/ 54 w 421"/>
                <a:gd name="T15" fmla="*/ 49 h 106"/>
                <a:gd name="T16" fmla="*/ 0 w 421"/>
                <a:gd name="T17" fmla="*/ 43 h 106"/>
                <a:gd name="T18" fmla="*/ 69 w 421"/>
                <a:gd name="T19" fmla="*/ 39 h 106"/>
                <a:gd name="T20" fmla="*/ 64 w 421"/>
                <a:gd name="T21" fmla="*/ 27 h 106"/>
                <a:gd name="T22" fmla="*/ 105 w 421"/>
                <a:gd name="T23" fmla="*/ 37 h 106"/>
                <a:gd name="T24" fmla="*/ 155 w 421"/>
                <a:gd name="T25" fmla="*/ 46 h 106"/>
                <a:gd name="T26" fmla="*/ 162 w 421"/>
                <a:gd name="T27" fmla="*/ 35 h 106"/>
                <a:gd name="T28" fmla="*/ 188 w 421"/>
                <a:gd name="T29" fmla="*/ 48 h 106"/>
                <a:gd name="T30" fmla="*/ 213 w 421"/>
                <a:gd name="T31" fmla="*/ 53 h 106"/>
                <a:gd name="T32" fmla="*/ 241 w 421"/>
                <a:gd name="T33" fmla="*/ 38 h 106"/>
                <a:gd name="T34" fmla="*/ 257 w 421"/>
                <a:gd name="T35" fmla="*/ 43 h 106"/>
                <a:gd name="T36" fmla="*/ 283 w 421"/>
                <a:gd name="T37" fmla="*/ 22 h 106"/>
                <a:gd name="T38" fmla="*/ 301 w 421"/>
                <a:gd name="T39" fmla="*/ 22 h 106"/>
                <a:gd name="T40" fmla="*/ 294 w 421"/>
                <a:gd name="T41" fmla="*/ 40 h 106"/>
                <a:gd name="T42" fmla="*/ 329 w 421"/>
                <a:gd name="T43" fmla="*/ 17 h 106"/>
                <a:gd name="T44" fmla="*/ 372 w 421"/>
                <a:gd name="T45" fmla="*/ 2 h 106"/>
                <a:gd name="T46" fmla="*/ 419 w 421"/>
                <a:gd name="T47" fmla="*/ 8 h 106"/>
                <a:gd name="T48" fmla="*/ 379 w 421"/>
                <a:gd name="T49" fmla="*/ 17 h 106"/>
                <a:gd name="T50" fmla="*/ 344 w 421"/>
                <a:gd name="T51" fmla="*/ 38 h 106"/>
                <a:gd name="T52" fmla="*/ 361 w 421"/>
                <a:gd name="T53" fmla="*/ 41 h 106"/>
                <a:gd name="T54" fmla="*/ 376 w 421"/>
                <a:gd name="T55" fmla="*/ 40 h 106"/>
                <a:gd name="T56" fmla="*/ 372 w 421"/>
                <a:gd name="T57" fmla="*/ 71 h 106"/>
                <a:gd name="T58" fmla="*/ 335 w 421"/>
                <a:gd name="T59" fmla="*/ 86 h 106"/>
                <a:gd name="T60" fmla="*/ 319 w 421"/>
                <a:gd name="T61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1" h="106">
                  <a:moveTo>
                    <a:pt x="319" y="88"/>
                  </a:moveTo>
                  <a:cubicBezTo>
                    <a:pt x="305" y="90"/>
                    <a:pt x="291" y="92"/>
                    <a:pt x="277" y="95"/>
                  </a:cubicBezTo>
                  <a:cubicBezTo>
                    <a:pt x="248" y="102"/>
                    <a:pt x="220" y="106"/>
                    <a:pt x="190" y="104"/>
                  </a:cubicBezTo>
                  <a:cubicBezTo>
                    <a:pt x="169" y="103"/>
                    <a:pt x="148" y="103"/>
                    <a:pt x="128" y="96"/>
                  </a:cubicBezTo>
                  <a:cubicBezTo>
                    <a:pt x="109" y="90"/>
                    <a:pt x="94" y="83"/>
                    <a:pt x="73" y="83"/>
                  </a:cubicBezTo>
                  <a:cubicBezTo>
                    <a:pt x="77" y="73"/>
                    <a:pt x="94" y="73"/>
                    <a:pt x="102" y="70"/>
                  </a:cubicBezTo>
                  <a:cubicBezTo>
                    <a:pt x="102" y="66"/>
                    <a:pt x="95" y="61"/>
                    <a:pt x="92" y="60"/>
                  </a:cubicBezTo>
                  <a:cubicBezTo>
                    <a:pt x="79" y="53"/>
                    <a:pt x="68" y="53"/>
                    <a:pt x="54" y="49"/>
                  </a:cubicBezTo>
                  <a:cubicBezTo>
                    <a:pt x="21" y="42"/>
                    <a:pt x="0" y="50"/>
                    <a:pt x="0" y="43"/>
                  </a:cubicBezTo>
                  <a:cubicBezTo>
                    <a:pt x="0" y="29"/>
                    <a:pt x="62" y="41"/>
                    <a:pt x="69" y="39"/>
                  </a:cubicBezTo>
                  <a:cubicBezTo>
                    <a:pt x="77" y="36"/>
                    <a:pt x="60" y="29"/>
                    <a:pt x="64" y="27"/>
                  </a:cubicBezTo>
                  <a:cubicBezTo>
                    <a:pt x="72" y="24"/>
                    <a:pt x="89" y="33"/>
                    <a:pt x="105" y="37"/>
                  </a:cubicBezTo>
                  <a:cubicBezTo>
                    <a:pt x="120" y="41"/>
                    <a:pt x="155" y="57"/>
                    <a:pt x="155" y="46"/>
                  </a:cubicBezTo>
                  <a:cubicBezTo>
                    <a:pt x="155" y="40"/>
                    <a:pt x="149" y="33"/>
                    <a:pt x="162" y="35"/>
                  </a:cubicBezTo>
                  <a:cubicBezTo>
                    <a:pt x="172" y="36"/>
                    <a:pt x="178" y="55"/>
                    <a:pt x="188" y="48"/>
                  </a:cubicBezTo>
                  <a:cubicBezTo>
                    <a:pt x="197" y="42"/>
                    <a:pt x="207" y="50"/>
                    <a:pt x="213" y="53"/>
                  </a:cubicBezTo>
                  <a:cubicBezTo>
                    <a:pt x="227" y="61"/>
                    <a:pt x="230" y="42"/>
                    <a:pt x="241" y="38"/>
                  </a:cubicBezTo>
                  <a:cubicBezTo>
                    <a:pt x="250" y="36"/>
                    <a:pt x="249" y="49"/>
                    <a:pt x="257" y="43"/>
                  </a:cubicBezTo>
                  <a:cubicBezTo>
                    <a:pt x="266" y="36"/>
                    <a:pt x="272" y="28"/>
                    <a:pt x="283" y="22"/>
                  </a:cubicBezTo>
                  <a:cubicBezTo>
                    <a:pt x="288" y="19"/>
                    <a:pt x="299" y="13"/>
                    <a:pt x="301" y="22"/>
                  </a:cubicBezTo>
                  <a:cubicBezTo>
                    <a:pt x="302" y="29"/>
                    <a:pt x="292" y="33"/>
                    <a:pt x="294" y="40"/>
                  </a:cubicBezTo>
                  <a:cubicBezTo>
                    <a:pt x="297" y="50"/>
                    <a:pt x="319" y="24"/>
                    <a:pt x="329" y="17"/>
                  </a:cubicBezTo>
                  <a:cubicBezTo>
                    <a:pt x="341" y="8"/>
                    <a:pt x="357" y="4"/>
                    <a:pt x="372" y="2"/>
                  </a:cubicBezTo>
                  <a:cubicBezTo>
                    <a:pt x="386" y="0"/>
                    <a:pt x="417" y="0"/>
                    <a:pt x="419" y="8"/>
                  </a:cubicBezTo>
                  <a:cubicBezTo>
                    <a:pt x="421" y="16"/>
                    <a:pt x="384" y="15"/>
                    <a:pt x="379" y="17"/>
                  </a:cubicBezTo>
                  <a:cubicBezTo>
                    <a:pt x="366" y="21"/>
                    <a:pt x="352" y="27"/>
                    <a:pt x="344" y="38"/>
                  </a:cubicBezTo>
                  <a:cubicBezTo>
                    <a:pt x="350" y="39"/>
                    <a:pt x="355" y="41"/>
                    <a:pt x="361" y="41"/>
                  </a:cubicBezTo>
                  <a:cubicBezTo>
                    <a:pt x="366" y="41"/>
                    <a:pt x="371" y="39"/>
                    <a:pt x="376" y="40"/>
                  </a:cubicBezTo>
                  <a:cubicBezTo>
                    <a:pt x="394" y="43"/>
                    <a:pt x="379" y="65"/>
                    <a:pt x="372" y="71"/>
                  </a:cubicBezTo>
                  <a:cubicBezTo>
                    <a:pt x="361" y="80"/>
                    <a:pt x="348" y="85"/>
                    <a:pt x="335" y="86"/>
                  </a:cubicBezTo>
                  <a:cubicBezTo>
                    <a:pt x="330" y="87"/>
                    <a:pt x="324" y="88"/>
                    <a:pt x="319" y="88"/>
                  </a:cubicBezTo>
                  <a:close/>
                </a:path>
              </a:pathLst>
            </a:custGeom>
            <a:solidFill>
              <a:srgbClr val="C8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017" y="2190"/>
              <a:ext cx="323" cy="881"/>
            </a:xfrm>
            <a:custGeom>
              <a:avLst/>
              <a:gdLst>
                <a:gd name="T0" fmla="*/ 100 w 136"/>
                <a:gd name="T1" fmla="*/ 332 h 372"/>
                <a:gd name="T2" fmla="*/ 25 w 136"/>
                <a:gd name="T3" fmla="*/ 173 h 372"/>
                <a:gd name="T4" fmla="*/ 3 w 136"/>
                <a:gd name="T5" fmla="*/ 71 h 372"/>
                <a:gd name="T6" fmla="*/ 6 w 136"/>
                <a:gd name="T7" fmla="*/ 3 h 372"/>
                <a:gd name="T8" fmla="*/ 17 w 136"/>
                <a:gd name="T9" fmla="*/ 39 h 372"/>
                <a:gd name="T10" fmla="*/ 24 w 136"/>
                <a:gd name="T11" fmla="*/ 78 h 372"/>
                <a:gd name="T12" fmla="*/ 37 w 136"/>
                <a:gd name="T13" fmla="*/ 154 h 372"/>
                <a:gd name="T14" fmla="*/ 120 w 136"/>
                <a:gd name="T15" fmla="*/ 312 h 372"/>
                <a:gd name="T16" fmla="*/ 129 w 136"/>
                <a:gd name="T17" fmla="*/ 364 h 372"/>
                <a:gd name="T18" fmla="*/ 103 w 136"/>
                <a:gd name="T19" fmla="*/ 337 h 372"/>
                <a:gd name="T20" fmla="*/ 100 w 136"/>
                <a:gd name="T21" fmla="*/ 33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372">
                  <a:moveTo>
                    <a:pt x="100" y="332"/>
                  </a:moveTo>
                  <a:cubicBezTo>
                    <a:pt x="65" y="280"/>
                    <a:pt x="31" y="197"/>
                    <a:pt x="25" y="173"/>
                  </a:cubicBezTo>
                  <a:cubicBezTo>
                    <a:pt x="17" y="143"/>
                    <a:pt x="5" y="102"/>
                    <a:pt x="3" y="71"/>
                  </a:cubicBezTo>
                  <a:cubicBezTo>
                    <a:pt x="2" y="50"/>
                    <a:pt x="0" y="6"/>
                    <a:pt x="6" y="3"/>
                  </a:cubicBezTo>
                  <a:cubicBezTo>
                    <a:pt x="15" y="0"/>
                    <a:pt x="14" y="26"/>
                    <a:pt x="17" y="39"/>
                  </a:cubicBezTo>
                  <a:cubicBezTo>
                    <a:pt x="20" y="52"/>
                    <a:pt x="22" y="65"/>
                    <a:pt x="24" y="78"/>
                  </a:cubicBezTo>
                  <a:cubicBezTo>
                    <a:pt x="27" y="103"/>
                    <a:pt x="30" y="129"/>
                    <a:pt x="37" y="154"/>
                  </a:cubicBezTo>
                  <a:cubicBezTo>
                    <a:pt x="49" y="195"/>
                    <a:pt x="98" y="260"/>
                    <a:pt x="120" y="312"/>
                  </a:cubicBezTo>
                  <a:cubicBezTo>
                    <a:pt x="127" y="330"/>
                    <a:pt x="136" y="356"/>
                    <a:pt x="129" y="364"/>
                  </a:cubicBezTo>
                  <a:cubicBezTo>
                    <a:pt x="122" y="372"/>
                    <a:pt x="114" y="353"/>
                    <a:pt x="103" y="337"/>
                  </a:cubicBezTo>
                  <a:cubicBezTo>
                    <a:pt x="102" y="335"/>
                    <a:pt x="101" y="333"/>
                    <a:pt x="100" y="332"/>
                  </a:cubicBezTo>
                  <a:close/>
                </a:path>
              </a:pathLst>
            </a:custGeom>
            <a:solidFill>
              <a:srgbClr val="9C1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422" y="2187"/>
              <a:ext cx="266" cy="820"/>
            </a:xfrm>
            <a:custGeom>
              <a:avLst/>
              <a:gdLst>
                <a:gd name="T0" fmla="*/ 59 w 112"/>
                <a:gd name="T1" fmla="*/ 270 h 346"/>
                <a:gd name="T2" fmla="*/ 103 w 112"/>
                <a:gd name="T3" fmla="*/ 70 h 346"/>
                <a:gd name="T4" fmla="*/ 102 w 112"/>
                <a:gd name="T5" fmla="*/ 2 h 346"/>
                <a:gd name="T6" fmla="*/ 87 w 112"/>
                <a:gd name="T7" fmla="*/ 43 h 346"/>
                <a:gd name="T8" fmla="*/ 65 w 112"/>
                <a:gd name="T9" fmla="*/ 130 h 346"/>
                <a:gd name="T10" fmla="*/ 41 w 112"/>
                <a:gd name="T11" fmla="*/ 243 h 346"/>
                <a:gd name="T12" fmla="*/ 7 w 112"/>
                <a:gd name="T13" fmla="*/ 334 h 346"/>
                <a:gd name="T14" fmla="*/ 59 w 112"/>
                <a:gd name="T15" fmla="*/ 27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346">
                  <a:moveTo>
                    <a:pt x="59" y="270"/>
                  </a:moveTo>
                  <a:cubicBezTo>
                    <a:pt x="83" y="228"/>
                    <a:pt x="97" y="124"/>
                    <a:pt x="103" y="70"/>
                  </a:cubicBezTo>
                  <a:cubicBezTo>
                    <a:pt x="106" y="48"/>
                    <a:pt x="112" y="4"/>
                    <a:pt x="102" y="2"/>
                  </a:cubicBezTo>
                  <a:cubicBezTo>
                    <a:pt x="90" y="0"/>
                    <a:pt x="90" y="30"/>
                    <a:pt x="87" y="43"/>
                  </a:cubicBezTo>
                  <a:cubicBezTo>
                    <a:pt x="81" y="66"/>
                    <a:pt x="72" y="107"/>
                    <a:pt x="65" y="130"/>
                  </a:cubicBezTo>
                  <a:cubicBezTo>
                    <a:pt x="52" y="174"/>
                    <a:pt x="53" y="198"/>
                    <a:pt x="41" y="243"/>
                  </a:cubicBezTo>
                  <a:cubicBezTo>
                    <a:pt x="33" y="274"/>
                    <a:pt x="0" y="327"/>
                    <a:pt x="7" y="334"/>
                  </a:cubicBezTo>
                  <a:cubicBezTo>
                    <a:pt x="35" y="346"/>
                    <a:pt x="50" y="285"/>
                    <a:pt x="59" y="2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80000"/>
                </a:gs>
                <a:gs pos="0">
                  <a:srgbClr val="DE0000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426" y="2019"/>
              <a:ext cx="889" cy="732"/>
            </a:xfrm>
            <a:custGeom>
              <a:avLst/>
              <a:gdLst>
                <a:gd name="T0" fmla="*/ 0 w 375"/>
                <a:gd name="T1" fmla="*/ 152 h 309"/>
                <a:gd name="T2" fmla="*/ 17 w 375"/>
                <a:gd name="T3" fmla="*/ 211 h 309"/>
                <a:gd name="T4" fmla="*/ 152 w 375"/>
                <a:gd name="T5" fmla="*/ 269 h 309"/>
                <a:gd name="T6" fmla="*/ 204 w 375"/>
                <a:gd name="T7" fmla="*/ 110 h 309"/>
                <a:gd name="T8" fmla="*/ 317 w 375"/>
                <a:gd name="T9" fmla="*/ 101 h 309"/>
                <a:gd name="T10" fmla="*/ 348 w 375"/>
                <a:gd name="T11" fmla="*/ 25 h 309"/>
                <a:gd name="T12" fmla="*/ 243 w 375"/>
                <a:gd name="T13" fmla="*/ 29 h 309"/>
                <a:gd name="T14" fmla="*/ 137 w 375"/>
                <a:gd name="T15" fmla="*/ 46 h 309"/>
                <a:gd name="T16" fmla="*/ 73 w 375"/>
                <a:gd name="T17" fmla="*/ 92 h 309"/>
                <a:gd name="T18" fmla="*/ 2 w 375"/>
                <a:gd name="T19" fmla="*/ 137 h 309"/>
                <a:gd name="T20" fmla="*/ 0 w 375"/>
                <a:gd name="T21" fmla="*/ 1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309">
                  <a:moveTo>
                    <a:pt x="0" y="152"/>
                  </a:moveTo>
                  <a:cubicBezTo>
                    <a:pt x="1" y="172"/>
                    <a:pt x="10" y="194"/>
                    <a:pt x="17" y="211"/>
                  </a:cubicBezTo>
                  <a:cubicBezTo>
                    <a:pt x="36" y="254"/>
                    <a:pt x="99" y="309"/>
                    <a:pt x="152" y="269"/>
                  </a:cubicBezTo>
                  <a:cubicBezTo>
                    <a:pt x="219" y="217"/>
                    <a:pt x="187" y="142"/>
                    <a:pt x="204" y="110"/>
                  </a:cubicBezTo>
                  <a:cubicBezTo>
                    <a:pt x="218" y="86"/>
                    <a:pt x="267" y="113"/>
                    <a:pt x="317" y="101"/>
                  </a:cubicBezTo>
                  <a:cubicBezTo>
                    <a:pt x="366" y="89"/>
                    <a:pt x="375" y="40"/>
                    <a:pt x="348" y="25"/>
                  </a:cubicBezTo>
                  <a:cubicBezTo>
                    <a:pt x="302" y="0"/>
                    <a:pt x="279" y="25"/>
                    <a:pt x="243" y="29"/>
                  </a:cubicBezTo>
                  <a:cubicBezTo>
                    <a:pt x="185" y="35"/>
                    <a:pt x="164" y="39"/>
                    <a:pt x="137" y="46"/>
                  </a:cubicBezTo>
                  <a:cubicBezTo>
                    <a:pt x="110" y="53"/>
                    <a:pt x="101" y="89"/>
                    <a:pt x="73" y="92"/>
                  </a:cubicBezTo>
                  <a:cubicBezTo>
                    <a:pt x="42" y="95"/>
                    <a:pt x="11" y="103"/>
                    <a:pt x="2" y="137"/>
                  </a:cubicBezTo>
                  <a:cubicBezTo>
                    <a:pt x="1" y="142"/>
                    <a:pt x="0" y="147"/>
                    <a:pt x="0" y="152"/>
                  </a:cubicBezTo>
                  <a:close/>
                </a:path>
              </a:pathLst>
            </a:custGeom>
            <a:gradFill>
              <a:gsLst>
                <a:gs pos="100000">
                  <a:srgbClr val="DE0000"/>
                </a:gs>
                <a:gs pos="0">
                  <a:srgbClr val="FF7979"/>
                </a:gs>
                <a:gs pos="54000">
                  <a:srgbClr val="CC000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627" y="1862"/>
              <a:ext cx="541" cy="162"/>
            </a:xfrm>
            <a:custGeom>
              <a:avLst/>
              <a:gdLst>
                <a:gd name="T0" fmla="*/ 179 w 228"/>
                <a:gd name="T1" fmla="*/ 47 h 68"/>
                <a:gd name="T2" fmla="*/ 228 w 228"/>
                <a:gd name="T3" fmla="*/ 33 h 68"/>
                <a:gd name="T4" fmla="*/ 177 w 228"/>
                <a:gd name="T5" fmla="*/ 37 h 68"/>
                <a:gd name="T6" fmla="*/ 210 w 228"/>
                <a:gd name="T7" fmla="*/ 6 h 68"/>
                <a:gd name="T8" fmla="*/ 148 w 228"/>
                <a:gd name="T9" fmla="*/ 36 h 68"/>
                <a:gd name="T10" fmla="*/ 163 w 228"/>
                <a:gd name="T11" fmla="*/ 2 h 68"/>
                <a:gd name="T12" fmla="*/ 136 w 228"/>
                <a:gd name="T13" fmla="*/ 30 h 68"/>
                <a:gd name="T14" fmla="*/ 112 w 228"/>
                <a:gd name="T15" fmla="*/ 37 h 68"/>
                <a:gd name="T16" fmla="*/ 67 w 228"/>
                <a:gd name="T17" fmla="*/ 30 h 68"/>
                <a:gd name="T18" fmla="*/ 75 w 228"/>
                <a:gd name="T19" fmla="*/ 40 h 68"/>
                <a:gd name="T20" fmla="*/ 23 w 228"/>
                <a:gd name="T21" fmla="*/ 32 h 68"/>
                <a:gd name="T22" fmla="*/ 3 w 228"/>
                <a:gd name="T23" fmla="*/ 30 h 68"/>
                <a:gd name="T24" fmla="*/ 38 w 228"/>
                <a:gd name="T25" fmla="*/ 50 h 68"/>
                <a:gd name="T26" fmla="*/ 5 w 228"/>
                <a:gd name="T27" fmla="*/ 54 h 68"/>
                <a:gd name="T28" fmla="*/ 55 w 228"/>
                <a:gd name="T29" fmla="*/ 66 h 68"/>
                <a:gd name="T30" fmla="*/ 113 w 228"/>
                <a:gd name="T31" fmla="*/ 64 h 68"/>
                <a:gd name="T32" fmla="*/ 179 w 228"/>
                <a:gd name="T33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68">
                  <a:moveTo>
                    <a:pt x="179" y="47"/>
                  </a:moveTo>
                  <a:cubicBezTo>
                    <a:pt x="190" y="43"/>
                    <a:pt x="228" y="41"/>
                    <a:pt x="228" y="33"/>
                  </a:cubicBezTo>
                  <a:cubicBezTo>
                    <a:pt x="215" y="23"/>
                    <a:pt x="178" y="42"/>
                    <a:pt x="177" y="37"/>
                  </a:cubicBezTo>
                  <a:cubicBezTo>
                    <a:pt x="176" y="33"/>
                    <a:pt x="212" y="10"/>
                    <a:pt x="210" y="6"/>
                  </a:cubicBezTo>
                  <a:cubicBezTo>
                    <a:pt x="204" y="2"/>
                    <a:pt x="148" y="48"/>
                    <a:pt x="148" y="36"/>
                  </a:cubicBezTo>
                  <a:cubicBezTo>
                    <a:pt x="149" y="29"/>
                    <a:pt x="169" y="3"/>
                    <a:pt x="163" y="2"/>
                  </a:cubicBezTo>
                  <a:cubicBezTo>
                    <a:pt x="155" y="0"/>
                    <a:pt x="144" y="26"/>
                    <a:pt x="136" y="30"/>
                  </a:cubicBezTo>
                  <a:cubicBezTo>
                    <a:pt x="128" y="34"/>
                    <a:pt x="121" y="36"/>
                    <a:pt x="112" y="37"/>
                  </a:cubicBezTo>
                  <a:cubicBezTo>
                    <a:pt x="96" y="41"/>
                    <a:pt x="72" y="27"/>
                    <a:pt x="67" y="30"/>
                  </a:cubicBezTo>
                  <a:cubicBezTo>
                    <a:pt x="62" y="32"/>
                    <a:pt x="74" y="37"/>
                    <a:pt x="75" y="40"/>
                  </a:cubicBezTo>
                  <a:cubicBezTo>
                    <a:pt x="72" y="47"/>
                    <a:pt x="38" y="37"/>
                    <a:pt x="23" y="32"/>
                  </a:cubicBezTo>
                  <a:cubicBezTo>
                    <a:pt x="17" y="30"/>
                    <a:pt x="3" y="26"/>
                    <a:pt x="3" y="30"/>
                  </a:cubicBezTo>
                  <a:cubicBezTo>
                    <a:pt x="0" y="39"/>
                    <a:pt x="40" y="45"/>
                    <a:pt x="38" y="50"/>
                  </a:cubicBezTo>
                  <a:cubicBezTo>
                    <a:pt x="36" y="56"/>
                    <a:pt x="9" y="48"/>
                    <a:pt x="5" y="54"/>
                  </a:cubicBezTo>
                  <a:cubicBezTo>
                    <a:pt x="0" y="61"/>
                    <a:pt x="38" y="65"/>
                    <a:pt x="55" y="66"/>
                  </a:cubicBezTo>
                  <a:cubicBezTo>
                    <a:pt x="74" y="68"/>
                    <a:pt x="94" y="67"/>
                    <a:pt x="113" y="64"/>
                  </a:cubicBezTo>
                  <a:cubicBezTo>
                    <a:pt x="131" y="61"/>
                    <a:pt x="167" y="50"/>
                    <a:pt x="179" y="47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D20000"/>
                </a:gs>
                <a:gs pos="0">
                  <a:srgbClr val="FF5353"/>
                </a:gs>
                <a:gs pos="99000">
                  <a:srgbClr val="920000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789" y="1007"/>
              <a:ext cx="992" cy="725"/>
            </a:xfrm>
            <a:custGeom>
              <a:avLst/>
              <a:gdLst>
                <a:gd name="T0" fmla="*/ 103 w 418"/>
                <a:gd name="T1" fmla="*/ 240 h 306"/>
                <a:gd name="T2" fmla="*/ 99 w 418"/>
                <a:gd name="T3" fmla="*/ 237 h 306"/>
                <a:gd name="T4" fmla="*/ 70 w 418"/>
                <a:gd name="T5" fmla="*/ 197 h 306"/>
                <a:gd name="T6" fmla="*/ 159 w 418"/>
                <a:gd name="T7" fmla="*/ 155 h 306"/>
                <a:gd name="T8" fmla="*/ 209 w 418"/>
                <a:gd name="T9" fmla="*/ 114 h 306"/>
                <a:gd name="T10" fmla="*/ 296 w 418"/>
                <a:gd name="T11" fmla="*/ 78 h 306"/>
                <a:gd name="T12" fmla="*/ 397 w 418"/>
                <a:gd name="T13" fmla="*/ 24 h 306"/>
                <a:gd name="T14" fmla="*/ 346 w 418"/>
                <a:gd name="T15" fmla="*/ 78 h 306"/>
                <a:gd name="T16" fmla="*/ 234 w 418"/>
                <a:gd name="T17" fmla="*/ 273 h 306"/>
                <a:gd name="T18" fmla="*/ 169 w 418"/>
                <a:gd name="T19" fmla="*/ 303 h 306"/>
                <a:gd name="T20" fmla="*/ 107 w 418"/>
                <a:gd name="T21" fmla="*/ 260 h 306"/>
                <a:gd name="T22" fmla="*/ 85 w 418"/>
                <a:gd name="T23" fmla="*/ 261 h 306"/>
                <a:gd name="T24" fmla="*/ 58 w 418"/>
                <a:gd name="T25" fmla="*/ 256 h 306"/>
                <a:gd name="T26" fmla="*/ 23 w 418"/>
                <a:gd name="T27" fmla="*/ 268 h 306"/>
                <a:gd name="T28" fmla="*/ 0 w 418"/>
                <a:gd name="T29" fmla="*/ 256 h 306"/>
                <a:gd name="T30" fmla="*/ 45 w 418"/>
                <a:gd name="T31" fmla="*/ 246 h 306"/>
                <a:gd name="T32" fmla="*/ 103 w 418"/>
                <a:gd name="T33" fmla="*/ 24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8" h="306">
                  <a:moveTo>
                    <a:pt x="103" y="240"/>
                  </a:moveTo>
                  <a:cubicBezTo>
                    <a:pt x="105" y="240"/>
                    <a:pt x="97" y="238"/>
                    <a:pt x="99" y="237"/>
                  </a:cubicBezTo>
                  <a:cubicBezTo>
                    <a:pt x="81" y="232"/>
                    <a:pt x="55" y="219"/>
                    <a:pt x="70" y="197"/>
                  </a:cubicBezTo>
                  <a:cubicBezTo>
                    <a:pt x="91" y="166"/>
                    <a:pt x="131" y="164"/>
                    <a:pt x="159" y="155"/>
                  </a:cubicBezTo>
                  <a:cubicBezTo>
                    <a:pt x="186" y="147"/>
                    <a:pt x="179" y="120"/>
                    <a:pt x="209" y="114"/>
                  </a:cubicBezTo>
                  <a:cubicBezTo>
                    <a:pt x="249" y="106"/>
                    <a:pt x="270" y="119"/>
                    <a:pt x="296" y="78"/>
                  </a:cubicBezTo>
                  <a:cubicBezTo>
                    <a:pt x="320" y="40"/>
                    <a:pt x="366" y="0"/>
                    <a:pt x="397" y="24"/>
                  </a:cubicBezTo>
                  <a:cubicBezTo>
                    <a:pt x="418" y="40"/>
                    <a:pt x="367" y="43"/>
                    <a:pt x="346" y="78"/>
                  </a:cubicBezTo>
                  <a:cubicBezTo>
                    <a:pt x="304" y="147"/>
                    <a:pt x="340" y="223"/>
                    <a:pt x="234" y="273"/>
                  </a:cubicBezTo>
                  <a:cubicBezTo>
                    <a:pt x="209" y="285"/>
                    <a:pt x="198" y="306"/>
                    <a:pt x="169" y="303"/>
                  </a:cubicBezTo>
                  <a:cubicBezTo>
                    <a:pt x="139" y="300"/>
                    <a:pt x="123" y="282"/>
                    <a:pt x="107" y="260"/>
                  </a:cubicBezTo>
                  <a:cubicBezTo>
                    <a:pt x="111" y="265"/>
                    <a:pt x="85" y="261"/>
                    <a:pt x="85" y="261"/>
                  </a:cubicBezTo>
                  <a:cubicBezTo>
                    <a:pt x="76" y="259"/>
                    <a:pt x="69" y="255"/>
                    <a:pt x="58" y="256"/>
                  </a:cubicBezTo>
                  <a:cubicBezTo>
                    <a:pt x="54" y="257"/>
                    <a:pt x="23" y="268"/>
                    <a:pt x="23" y="268"/>
                  </a:cubicBezTo>
                  <a:cubicBezTo>
                    <a:pt x="17" y="261"/>
                    <a:pt x="11" y="252"/>
                    <a:pt x="0" y="256"/>
                  </a:cubicBezTo>
                  <a:cubicBezTo>
                    <a:pt x="13" y="253"/>
                    <a:pt x="30" y="249"/>
                    <a:pt x="45" y="246"/>
                  </a:cubicBezTo>
                  <a:cubicBezTo>
                    <a:pt x="64" y="242"/>
                    <a:pt x="84" y="243"/>
                    <a:pt x="103" y="2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5B814"/>
                </a:gs>
                <a:gs pos="62000">
                  <a:srgbClr val="52720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853" y="1222"/>
              <a:ext cx="704" cy="389"/>
            </a:xfrm>
            <a:custGeom>
              <a:avLst/>
              <a:gdLst>
                <a:gd name="T0" fmla="*/ 23 w 297"/>
                <a:gd name="T1" fmla="*/ 156 h 164"/>
                <a:gd name="T2" fmla="*/ 0 w 297"/>
                <a:gd name="T3" fmla="*/ 161 h 164"/>
                <a:gd name="T4" fmla="*/ 1 w 297"/>
                <a:gd name="T5" fmla="*/ 162 h 164"/>
                <a:gd name="T6" fmla="*/ 26 w 297"/>
                <a:gd name="T7" fmla="*/ 158 h 164"/>
                <a:gd name="T8" fmla="*/ 63 w 297"/>
                <a:gd name="T9" fmla="*/ 159 h 164"/>
                <a:gd name="T10" fmla="*/ 94 w 297"/>
                <a:gd name="T11" fmla="*/ 161 h 164"/>
                <a:gd name="T12" fmla="*/ 191 w 297"/>
                <a:gd name="T13" fmla="*/ 95 h 164"/>
                <a:gd name="T14" fmla="*/ 284 w 297"/>
                <a:gd name="T15" fmla="*/ 45 h 164"/>
                <a:gd name="T16" fmla="*/ 297 w 297"/>
                <a:gd name="T17" fmla="*/ 0 h 164"/>
                <a:gd name="T18" fmla="*/ 289 w 297"/>
                <a:gd name="T19" fmla="*/ 11 h 164"/>
                <a:gd name="T20" fmla="*/ 191 w 297"/>
                <a:gd name="T21" fmla="*/ 32 h 164"/>
                <a:gd name="T22" fmla="*/ 131 w 297"/>
                <a:gd name="T23" fmla="*/ 76 h 164"/>
                <a:gd name="T24" fmla="*/ 52 w 297"/>
                <a:gd name="T25" fmla="*/ 113 h 164"/>
                <a:gd name="T26" fmla="*/ 86 w 297"/>
                <a:gd name="T27" fmla="*/ 148 h 164"/>
                <a:gd name="T28" fmla="*/ 76 w 297"/>
                <a:gd name="T29" fmla="*/ 153 h 164"/>
                <a:gd name="T30" fmla="*/ 23 w 297"/>
                <a:gd name="T31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164">
                  <a:moveTo>
                    <a:pt x="23" y="156"/>
                  </a:moveTo>
                  <a:cubicBezTo>
                    <a:pt x="14" y="158"/>
                    <a:pt x="0" y="160"/>
                    <a:pt x="0" y="161"/>
                  </a:cubicBezTo>
                  <a:cubicBezTo>
                    <a:pt x="0" y="161"/>
                    <a:pt x="0" y="162"/>
                    <a:pt x="1" y="162"/>
                  </a:cubicBezTo>
                  <a:cubicBezTo>
                    <a:pt x="2" y="163"/>
                    <a:pt x="25" y="158"/>
                    <a:pt x="26" y="158"/>
                  </a:cubicBezTo>
                  <a:cubicBezTo>
                    <a:pt x="31" y="158"/>
                    <a:pt x="54" y="159"/>
                    <a:pt x="63" y="159"/>
                  </a:cubicBezTo>
                  <a:cubicBezTo>
                    <a:pt x="73" y="159"/>
                    <a:pt x="85" y="164"/>
                    <a:pt x="94" y="161"/>
                  </a:cubicBezTo>
                  <a:cubicBezTo>
                    <a:pt x="139" y="148"/>
                    <a:pt x="155" y="115"/>
                    <a:pt x="191" y="95"/>
                  </a:cubicBezTo>
                  <a:cubicBezTo>
                    <a:pt x="222" y="78"/>
                    <a:pt x="265" y="81"/>
                    <a:pt x="284" y="45"/>
                  </a:cubicBezTo>
                  <a:cubicBezTo>
                    <a:pt x="291" y="32"/>
                    <a:pt x="294" y="16"/>
                    <a:pt x="297" y="0"/>
                  </a:cubicBezTo>
                  <a:cubicBezTo>
                    <a:pt x="294" y="4"/>
                    <a:pt x="292" y="7"/>
                    <a:pt x="289" y="11"/>
                  </a:cubicBezTo>
                  <a:cubicBezTo>
                    <a:pt x="263" y="52"/>
                    <a:pt x="231" y="24"/>
                    <a:pt x="191" y="32"/>
                  </a:cubicBezTo>
                  <a:cubicBezTo>
                    <a:pt x="161" y="39"/>
                    <a:pt x="157" y="68"/>
                    <a:pt x="131" y="76"/>
                  </a:cubicBezTo>
                  <a:cubicBezTo>
                    <a:pt x="103" y="85"/>
                    <a:pt x="73" y="82"/>
                    <a:pt x="52" y="113"/>
                  </a:cubicBezTo>
                  <a:cubicBezTo>
                    <a:pt x="37" y="136"/>
                    <a:pt x="86" y="146"/>
                    <a:pt x="86" y="148"/>
                  </a:cubicBezTo>
                  <a:cubicBezTo>
                    <a:pt x="86" y="150"/>
                    <a:pt x="80" y="152"/>
                    <a:pt x="76" y="153"/>
                  </a:cubicBezTo>
                  <a:cubicBezTo>
                    <a:pt x="68" y="155"/>
                    <a:pt x="31" y="154"/>
                    <a:pt x="23" y="156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EF6A8"/>
                </a:gs>
                <a:gs pos="65000">
                  <a:srgbClr val="85B814"/>
                </a:gs>
              </a:gsLst>
              <a:lin ang="3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2698" y="1467"/>
              <a:ext cx="214" cy="552"/>
            </a:xfrm>
            <a:custGeom>
              <a:avLst/>
              <a:gdLst>
                <a:gd name="T0" fmla="*/ 52 w 90"/>
                <a:gd name="T1" fmla="*/ 233 h 233"/>
                <a:gd name="T2" fmla="*/ 62 w 90"/>
                <a:gd name="T3" fmla="*/ 185 h 233"/>
                <a:gd name="T4" fmla="*/ 54 w 90"/>
                <a:gd name="T5" fmla="*/ 135 h 233"/>
                <a:gd name="T6" fmla="*/ 27 w 90"/>
                <a:gd name="T7" fmla="*/ 82 h 233"/>
                <a:gd name="T8" fmla="*/ 0 w 90"/>
                <a:gd name="T9" fmla="*/ 39 h 233"/>
                <a:gd name="T10" fmla="*/ 48 w 90"/>
                <a:gd name="T11" fmla="*/ 36 h 233"/>
                <a:gd name="T12" fmla="*/ 80 w 90"/>
                <a:gd name="T13" fmla="*/ 8 h 233"/>
                <a:gd name="T14" fmla="*/ 79 w 90"/>
                <a:gd name="T15" fmla="*/ 37 h 233"/>
                <a:gd name="T16" fmla="*/ 54 w 90"/>
                <a:gd name="T17" fmla="*/ 45 h 233"/>
                <a:gd name="T18" fmla="*/ 65 w 90"/>
                <a:gd name="T19" fmla="*/ 68 h 233"/>
                <a:gd name="T20" fmla="*/ 88 w 90"/>
                <a:gd name="T21" fmla="*/ 176 h 233"/>
                <a:gd name="T22" fmla="*/ 81 w 90"/>
                <a:gd name="T23" fmla="*/ 219 h 233"/>
                <a:gd name="T24" fmla="*/ 81 w 90"/>
                <a:gd name="T25" fmla="*/ 231 h 233"/>
                <a:gd name="T26" fmla="*/ 52 w 90"/>
                <a:gd name="T2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233">
                  <a:moveTo>
                    <a:pt x="52" y="233"/>
                  </a:moveTo>
                  <a:cubicBezTo>
                    <a:pt x="55" y="218"/>
                    <a:pt x="61" y="200"/>
                    <a:pt x="62" y="185"/>
                  </a:cubicBezTo>
                  <a:cubicBezTo>
                    <a:pt x="63" y="167"/>
                    <a:pt x="59" y="151"/>
                    <a:pt x="54" y="135"/>
                  </a:cubicBezTo>
                  <a:cubicBezTo>
                    <a:pt x="48" y="115"/>
                    <a:pt x="37" y="100"/>
                    <a:pt x="27" y="82"/>
                  </a:cubicBezTo>
                  <a:cubicBezTo>
                    <a:pt x="19" y="68"/>
                    <a:pt x="5" y="55"/>
                    <a:pt x="0" y="39"/>
                  </a:cubicBezTo>
                  <a:cubicBezTo>
                    <a:pt x="15" y="41"/>
                    <a:pt x="35" y="42"/>
                    <a:pt x="48" y="36"/>
                  </a:cubicBezTo>
                  <a:cubicBezTo>
                    <a:pt x="55" y="33"/>
                    <a:pt x="64" y="26"/>
                    <a:pt x="80" y="8"/>
                  </a:cubicBezTo>
                  <a:cubicBezTo>
                    <a:pt x="86" y="0"/>
                    <a:pt x="84" y="29"/>
                    <a:pt x="79" y="37"/>
                  </a:cubicBezTo>
                  <a:cubicBezTo>
                    <a:pt x="76" y="41"/>
                    <a:pt x="58" y="52"/>
                    <a:pt x="54" y="45"/>
                  </a:cubicBezTo>
                  <a:cubicBezTo>
                    <a:pt x="59" y="52"/>
                    <a:pt x="61" y="61"/>
                    <a:pt x="65" y="68"/>
                  </a:cubicBezTo>
                  <a:cubicBezTo>
                    <a:pt x="83" y="102"/>
                    <a:pt x="90" y="137"/>
                    <a:pt x="88" y="176"/>
                  </a:cubicBezTo>
                  <a:cubicBezTo>
                    <a:pt x="87" y="190"/>
                    <a:pt x="84" y="204"/>
                    <a:pt x="81" y="219"/>
                  </a:cubicBezTo>
                  <a:cubicBezTo>
                    <a:pt x="81" y="221"/>
                    <a:pt x="81" y="227"/>
                    <a:pt x="81" y="231"/>
                  </a:cubicBezTo>
                  <a:lnTo>
                    <a:pt x="52" y="233"/>
                  </a:lnTo>
                  <a:close/>
                </a:path>
              </a:pathLst>
            </a:custGeom>
            <a:solidFill>
              <a:srgbClr val="9E4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720" y="1569"/>
              <a:ext cx="140" cy="279"/>
            </a:xfrm>
            <a:custGeom>
              <a:avLst/>
              <a:gdLst>
                <a:gd name="T0" fmla="*/ 57 w 59"/>
                <a:gd name="T1" fmla="*/ 118 h 118"/>
                <a:gd name="T2" fmla="*/ 0 w 59"/>
                <a:gd name="T3" fmla="*/ 0 h 118"/>
                <a:gd name="T4" fmla="*/ 25 w 59"/>
                <a:gd name="T5" fmla="*/ 6 h 118"/>
                <a:gd name="T6" fmla="*/ 39 w 59"/>
                <a:gd name="T7" fmla="*/ 36 h 118"/>
                <a:gd name="T8" fmla="*/ 59 w 59"/>
                <a:gd name="T9" fmla="*/ 115 h 118"/>
                <a:gd name="T10" fmla="*/ 57 w 59"/>
                <a:gd name="T1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8">
                  <a:moveTo>
                    <a:pt x="57" y="118"/>
                  </a:moveTo>
                  <a:cubicBezTo>
                    <a:pt x="49" y="74"/>
                    <a:pt x="28" y="35"/>
                    <a:pt x="0" y="0"/>
                  </a:cubicBezTo>
                  <a:cubicBezTo>
                    <a:pt x="7" y="2"/>
                    <a:pt x="19" y="2"/>
                    <a:pt x="25" y="6"/>
                  </a:cubicBezTo>
                  <a:cubicBezTo>
                    <a:pt x="32" y="11"/>
                    <a:pt x="36" y="28"/>
                    <a:pt x="39" y="36"/>
                  </a:cubicBezTo>
                  <a:cubicBezTo>
                    <a:pt x="51" y="62"/>
                    <a:pt x="55" y="88"/>
                    <a:pt x="59" y="115"/>
                  </a:cubicBezTo>
                  <a:lnTo>
                    <a:pt x="57" y="118"/>
                  </a:lnTo>
                  <a:close/>
                </a:path>
              </a:pathLst>
            </a:custGeom>
            <a:solidFill>
              <a:srgbClr val="953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2309" y="2939"/>
              <a:ext cx="1225" cy="348"/>
            </a:xfrm>
            <a:custGeom>
              <a:avLst/>
              <a:gdLst>
                <a:gd name="T0" fmla="*/ 478 w 516"/>
                <a:gd name="T1" fmla="*/ 53 h 147"/>
                <a:gd name="T2" fmla="*/ 516 w 516"/>
                <a:gd name="T3" fmla="*/ 0 h 147"/>
                <a:gd name="T4" fmla="*/ 484 w 516"/>
                <a:gd name="T5" fmla="*/ 22 h 147"/>
                <a:gd name="T6" fmla="*/ 419 w 516"/>
                <a:gd name="T7" fmla="*/ 79 h 147"/>
                <a:gd name="T8" fmla="*/ 366 w 516"/>
                <a:gd name="T9" fmla="*/ 94 h 147"/>
                <a:gd name="T10" fmla="*/ 330 w 516"/>
                <a:gd name="T11" fmla="*/ 86 h 147"/>
                <a:gd name="T12" fmla="*/ 261 w 516"/>
                <a:gd name="T13" fmla="*/ 113 h 147"/>
                <a:gd name="T14" fmla="*/ 217 w 516"/>
                <a:gd name="T15" fmla="*/ 86 h 147"/>
                <a:gd name="T16" fmla="*/ 177 w 516"/>
                <a:gd name="T17" fmla="*/ 102 h 147"/>
                <a:gd name="T18" fmla="*/ 137 w 516"/>
                <a:gd name="T19" fmla="*/ 79 h 147"/>
                <a:gd name="T20" fmla="*/ 111 w 516"/>
                <a:gd name="T21" fmla="*/ 90 h 147"/>
                <a:gd name="T22" fmla="*/ 62 w 516"/>
                <a:gd name="T23" fmla="*/ 90 h 147"/>
                <a:gd name="T24" fmla="*/ 6 w 516"/>
                <a:gd name="T25" fmla="*/ 54 h 147"/>
                <a:gd name="T26" fmla="*/ 0 w 516"/>
                <a:gd name="T27" fmla="*/ 60 h 147"/>
                <a:gd name="T28" fmla="*/ 46 w 516"/>
                <a:gd name="T29" fmla="*/ 106 h 147"/>
                <a:gd name="T30" fmla="*/ 133 w 516"/>
                <a:gd name="T31" fmla="*/ 141 h 147"/>
                <a:gd name="T32" fmla="*/ 257 w 516"/>
                <a:gd name="T33" fmla="*/ 133 h 147"/>
                <a:gd name="T34" fmla="*/ 343 w 516"/>
                <a:gd name="T35" fmla="*/ 142 h 147"/>
                <a:gd name="T36" fmla="*/ 478 w 516"/>
                <a:gd name="T37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6" h="147">
                  <a:moveTo>
                    <a:pt x="478" y="53"/>
                  </a:moveTo>
                  <a:cubicBezTo>
                    <a:pt x="492" y="37"/>
                    <a:pt x="504" y="18"/>
                    <a:pt x="516" y="0"/>
                  </a:cubicBezTo>
                  <a:cubicBezTo>
                    <a:pt x="505" y="7"/>
                    <a:pt x="495" y="15"/>
                    <a:pt x="484" y="22"/>
                  </a:cubicBezTo>
                  <a:cubicBezTo>
                    <a:pt x="477" y="27"/>
                    <a:pt x="444" y="61"/>
                    <a:pt x="419" y="79"/>
                  </a:cubicBezTo>
                  <a:cubicBezTo>
                    <a:pt x="393" y="98"/>
                    <a:pt x="385" y="89"/>
                    <a:pt x="366" y="94"/>
                  </a:cubicBezTo>
                  <a:cubicBezTo>
                    <a:pt x="348" y="98"/>
                    <a:pt x="340" y="87"/>
                    <a:pt x="330" y="86"/>
                  </a:cubicBezTo>
                  <a:cubicBezTo>
                    <a:pt x="309" y="84"/>
                    <a:pt x="282" y="120"/>
                    <a:pt x="261" y="113"/>
                  </a:cubicBezTo>
                  <a:cubicBezTo>
                    <a:pt x="239" y="106"/>
                    <a:pt x="235" y="86"/>
                    <a:pt x="217" y="86"/>
                  </a:cubicBezTo>
                  <a:cubicBezTo>
                    <a:pt x="204" y="86"/>
                    <a:pt x="196" y="105"/>
                    <a:pt x="177" y="102"/>
                  </a:cubicBezTo>
                  <a:cubicBezTo>
                    <a:pt x="165" y="101"/>
                    <a:pt x="151" y="78"/>
                    <a:pt x="137" y="79"/>
                  </a:cubicBezTo>
                  <a:cubicBezTo>
                    <a:pt x="127" y="79"/>
                    <a:pt x="122" y="91"/>
                    <a:pt x="111" y="90"/>
                  </a:cubicBezTo>
                  <a:cubicBezTo>
                    <a:pt x="101" y="90"/>
                    <a:pt x="71" y="90"/>
                    <a:pt x="62" y="90"/>
                  </a:cubicBezTo>
                  <a:cubicBezTo>
                    <a:pt x="44" y="90"/>
                    <a:pt x="28" y="45"/>
                    <a:pt x="6" y="54"/>
                  </a:cubicBezTo>
                  <a:cubicBezTo>
                    <a:pt x="3" y="56"/>
                    <a:pt x="1" y="58"/>
                    <a:pt x="0" y="60"/>
                  </a:cubicBezTo>
                  <a:cubicBezTo>
                    <a:pt x="14" y="77"/>
                    <a:pt x="30" y="92"/>
                    <a:pt x="46" y="106"/>
                  </a:cubicBezTo>
                  <a:cubicBezTo>
                    <a:pt x="69" y="126"/>
                    <a:pt x="102" y="144"/>
                    <a:pt x="133" y="141"/>
                  </a:cubicBezTo>
                  <a:cubicBezTo>
                    <a:pt x="176" y="136"/>
                    <a:pt x="213" y="128"/>
                    <a:pt x="257" y="133"/>
                  </a:cubicBezTo>
                  <a:cubicBezTo>
                    <a:pt x="286" y="136"/>
                    <a:pt x="314" y="140"/>
                    <a:pt x="343" y="142"/>
                  </a:cubicBezTo>
                  <a:cubicBezTo>
                    <a:pt x="397" y="147"/>
                    <a:pt x="445" y="91"/>
                    <a:pt x="478" y="53"/>
                  </a:cubicBezTo>
                  <a:close/>
                </a:path>
              </a:pathLst>
            </a:custGeom>
            <a:solidFill>
              <a:srgbClr val="8B1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8" name="Paintbrush"/>
          <p:cNvGrpSpPr>
            <a:grpSpLocks noChangeAspect="1"/>
          </p:cNvGrpSpPr>
          <p:nvPr/>
        </p:nvGrpSpPr>
        <p:grpSpPr bwMode="auto">
          <a:xfrm rot="20117133">
            <a:off x="4273873" y="843399"/>
            <a:ext cx="1797241" cy="1818735"/>
            <a:chOff x="375" y="1162"/>
            <a:chExt cx="2592" cy="2623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9" name="Freeform 101"/>
            <p:cNvSpPr>
              <a:spLocks noEditPoints="1"/>
            </p:cNvSpPr>
            <p:nvPr/>
          </p:nvSpPr>
          <p:spPr bwMode="auto">
            <a:xfrm>
              <a:off x="375" y="1488"/>
              <a:ext cx="2591" cy="2297"/>
            </a:xfrm>
            <a:custGeom>
              <a:avLst/>
              <a:gdLst>
                <a:gd name="T0" fmla="*/ 1479 w 2290"/>
                <a:gd name="T1" fmla="*/ 147 h 2029"/>
                <a:gd name="T2" fmla="*/ 178 w 2290"/>
                <a:gd name="T3" fmla="*/ 733 h 2029"/>
                <a:gd name="T4" fmla="*/ 1046 w 2290"/>
                <a:gd name="T5" fmla="*/ 2006 h 2029"/>
                <a:gd name="T6" fmla="*/ 1576 w 2290"/>
                <a:gd name="T7" fmla="*/ 1877 h 2029"/>
                <a:gd name="T8" fmla="*/ 1647 w 2290"/>
                <a:gd name="T9" fmla="*/ 1651 h 2029"/>
                <a:gd name="T10" fmla="*/ 1637 w 2290"/>
                <a:gd name="T11" fmla="*/ 1492 h 2029"/>
                <a:gd name="T12" fmla="*/ 1979 w 2290"/>
                <a:gd name="T13" fmla="*/ 1301 h 2029"/>
                <a:gd name="T14" fmla="*/ 2249 w 2290"/>
                <a:gd name="T15" fmla="*/ 924 h 2029"/>
                <a:gd name="T16" fmla="*/ 1479 w 2290"/>
                <a:gd name="T17" fmla="*/ 147 h 2029"/>
                <a:gd name="T18" fmla="*/ 1448 w 2290"/>
                <a:gd name="T19" fmla="*/ 1324 h 2029"/>
                <a:gd name="T20" fmla="*/ 1339 w 2290"/>
                <a:gd name="T21" fmla="*/ 1648 h 2029"/>
                <a:gd name="T22" fmla="*/ 1024 w 2290"/>
                <a:gd name="T23" fmla="*/ 1519 h 2029"/>
                <a:gd name="T24" fmla="*/ 1139 w 2290"/>
                <a:gd name="T25" fmla="*/ 1213 h 2029"/>
                <a:gd name="T26" fmla="*/ 1448 w 2290"/>
                <a:gd name="T27" fmla="*/ 1324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0" h="2029">
                  <a:moveTo>
                    <a:pt x="1479" y="147"/>
                  </a:moveTo>
                  <a:cubicBezTo>
                    <a:pt x="935" y="0"/>
                    <a:pt x="340" y="235"/>
                    <a:pt x="178" y="733"/>
                  </a:cubicBezTo>
                  <a:cubicBezTo>
                    <a:pt x="0" y="1278"/>
                    <a:pt x="407" y="1945"/>
                    <a:pt x="1046" y="2006"/>
                  </a:cubicBezTo>
                  <a:cubicBezTo>
                    <a:pt x="1283" y="2029"/>
                    <a:pt x="1481" y="1979"/>
                    <a:pt x="1576" y="1877"/>
                  </a:cubicBezTo>
                  <a:cubicBezTo>
                    <a:pt x="1636" y="1813"/>
                    <a:pt x="1651" y="1718"/>
                    <a:pt x="1647" y="1651"/>
                  </a:cubicBezTo>
                  <a:cubicBezTo>
                    <a:pt x="1643" y="1590"/>
                    <a:pt x="1624" y="1557"/>
                    <a:pt x="1637" y="1492"/>
                  </a:cubicBezTo>
                  <a:cubicBezTo>
                    <a:pt x="1658" y="1385"/>
                    <a:pt x="1779" y="1285"/>
                    <a:pt x="1979" y="1301"/>
                  </a:cubicBezTo>
                  <a:cubicBezTo>
                    <a:pt x="2179" y="1316"/>
                    <a:pt x="2290" y="1150"/>
                    <a:pt x="2249" y="924"/>
                  </a:cubicBezTo>
                  <a:cubicBezTo>
                    <a:pt x="2194" y="626"/>
                    <a:pt x="1916" y="265"/>
                    <a:pt x="1479" y="147"/>
                  </a:cubicBezTo>
                  <a:close/>
                  <a:moveTo>
                    <a:pt x="1448" y="1324"/>
                  </a:moveTo>
                  <a:cubicBezTo>
                    <a:pt x="1503" y="1441"/>
                    <a:pt x="1449" y="1595"/>
                    <a:pt x="1339" y="1648"/>
                  </a:cubicBezTo>
                  <a:cubicBezTo>
                    <a:pt x="1229" y="1701"/>
                    <a:pt x="1079" y="1636"/>
                    <a:pt x="1024" y="1519"/>
                  </a:cubicBezTo>
                  <a:cubicBezTo>
                    <a:pt x="968" y="1403"/>
                    <a:pt x="1029" y="1266"/>
                    <a:pt x="1139" y="1213"/>
                  </a:cubicBezTo>
                  <a:cubicBezTo>
                    <a:pt x="1249" y="1160"/>
                    <a:pt x="1392" y="1208"/>
                    <a:pt x="1448" y="1324"/>
                  </a:cubicBezTo>
                  <a:close/>
                </a:path>
              </a:pathLst>
            </a:custGeom>
            <a:solidFill>
              <a:srgbClr val="936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102"/>
            <p:cNvSpPr>
              <a:spLocks/>
            </p:cNvSpPr>
            <p:nvPr/>
          </p:nvSpPr>
          <p:spPr bwMode="auto">
            <a:xfrm>
              <a:off x="1438" y="2606"/>
              <a:ext cx="706" cy="552"/>
            </a:xfrm>
            <a:custGeom>
              <a:avLst/>
              <a:gdLst>
                <a:gd name="T0" fmla="*/ 498 w 624"/>
                <a:gd name="T1" fmla="*/ 355 h 488"/>
                <a:gd name="T2" fmla="*/ 198 w 624"/>
                <a:gd name="T3" fmla="*/ 240 h 488"/>
                <a:gd name="T4" fmla="*/ 76 w 624"/>
                <a:gd name="T5" fmla="*/ 430 h 488"/>
                <a:gd name="T6" fmla="*/ 74 w 624"/>
                <a:gd name="T7" fmla="*/ 430 h 488"/>
                <a:gd name="T8" fmla="*/ 22 w 624"/>
                <a:gd name="T9" fmla="*/ 145 h 488"/>
                <a:gd name="T10" fmla="*/ 479 w 624"/>
                <a:gd name="T11" fmla="*/ 4 h 488"/>
                <a:gd name="T12" fmla="*/ 622 w 624"/>
                <a:gd name="T13" fmla="*/ 139 h 488"/>
                <a:gd name="T14" fmla="*/ 570 w 624"/>
                <a:gd name="T15" fmla="*/ 487 h 488"/>
                <a:gd name="T16" fmla="*/ 521 w 624"/>
                <a:gd name="T17" fmla="*/ 484 h 488"/>
                <a:gd name="T18" fmla="*/ 498 w 624"/>
                <a:gd name="T19" fmla="*/ 35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4" h="488">
                  <a:moveTo>
                    <a:pt x="498" y="355"/>
                  </a:moveTo>
                  <a:cubicBezTo>
                    <a:pt x="442" y="239"/>
                    <a:pt x="308" y="188"/>
                    <a:pt x="198" y="240"/>
                  </a:cubicBezTo>
                  <a:cubicBezTo>
                    <a:pt x="124" y="276"/>
                    <a:pt x="80" y="350"/>
                    <a:pt x="76" y="430"/>
                  </a:cubicBezTo>
                  <a:cubicBezTo>
                    <a:pt x="75" y="430"/>
                    <a:pt x="74" y="430"/>
                    <a:pt x="74" y="430"/>
                  </a:cubicBezTo>
                  <a:cubicBezTo>
                    <a:pt x="0" y="418"/>
                    <a:pt x="15" y="145"/>
                    <a:pt x="22" y="145"/>
                  </a:cubicBezTo>
                  <a:cubicBezTo>
                    <a:pt x="22" y="145"/>
                    <a:pt x="474" y="0"/>
                    <a:pt x="479" y="4"/>
                  </a:cubicBezTo>
                  <a:cubicBezTo>
                    <a:pt x="484" y="8"/>
                    <a:pt x="621" y="133"/>
                    <a:pt x="622" y="139"/>
                  </a:cubicBezTo>
                  <a:cubicBezTo>
                    <a:pt x="624" y="145"/>
                    <a:pt x="575" y="482"/>
                    <a:pt x="570" y="487"/>
                  </a:cubicBezTo>
                  <a:cubicBezTo>
                    <a:pt x="570" y="488"/>
                    <a:pt x="551" y="487"/>
                    <a:pt x="521" y="484"/>
                  </a:cubicBezTo>
                  <a:cubicBezTo>
                    <a:pt x="525" y="442"/>
                    <a:pt x="518" y="397"/>
                    <a:pt x="498" y="355"/>
                  </a:cubicBezTo>
                  <a:close/>
                </a:path>
              </a:pathLst>
            </a:custGeom>
            <a:gradFill>
              <a:gsLst>
                <a:gs pos="40000">
                  <a:srgbClr val="C8963E"/>
                </a:gs>
                <a:gs pos="0">
                  <a:srgbClr val="5A2B1A"/>
                </a:gs>
                <a:gs pos="86000">
                  <a:srgbClr val="5A2B1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" name="Freeform 103"/>
            <p:cNvSpPr>
              <a:spLocks noEditPoints="1"/>
            </p:cNvSpPr>
            <p:nvPr/>
          </p:nvSpPr>
          <p:spPr bwMode="auto">
            <a:xfrm>
              <a:off x="380" y="1403"/>
              <a:ext cx="2586" cy="2296"/>
            </a:xfrm>
            <a:custGeom>
              <a:avLst/>
              <a:gdLst>
                <a:gd name="T0" fmla="*/ 1484 w 2286"/>
                <a:gd name="T1" fmla="*/ 147 h 2028"/>
                <a:gd name="T2" fmla="*/ 178 w 2286"/>
                <a:gd name="T3" fmla="*/ 777 h 2028"/>
                <a:gd name="T4" fmla="*/ 1050 w 2286"/>
                <a:gd name="T5" fmla="*/ 2006 h 2028"/>
                <a:gd name="T6" fmla="*/ 1580 w 2286"/>
                <a:gd name="T7" fmla="*/ 1877 h 2028"/>
                <a:gd name="T8" fmla="*/ 1641 w 2286"/>
                <a:gd name="T9" fmla="*/ 1492 h 2028"/>
                <a:gd name="T10" fmla="*/ 1975 w 2286"/>
                <a:gd name="T11" fmla="*/ 1313 h 2028"/>
                <a:gd name="T12" fmla="*/ 2244 w 2286"/>
                <a:gd name="T13" fmla="*/ 983 h 2028"/>
                <a:gd name="T14" fmla="*/ 1484 w 2286"/>
                <a:gd name="T15" fmla="*/ 147 h 2028"/>
                <a:gd name="T16" fmla="*/ 1441 w 2286"/>
                <a:gd name="T17" fmla="*/ 1342 h 2028"/>
                <a:gd name="T18" fmla="*/ 1343 w 2286"/>
                <a:gd name="T19" fmla="*/ 1648 h 2028"/>
                <a:gd name="T20" fmla="*/ 1043 w 2286"/>
                <a:gd name="T21" fmla="*/ 1533 h 2028"/>
                <a:gd name="T22" fmla="*/ 1142 w 2286"/>
                <a:gd name="T23" fmla="*/ 1227 h 2028"/>
                <a:gd name="T24" fmla="*/ 1441 w 2286"/>
                <a:gd name="T25" fmla="*/ 1342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6" h="2028">
                  <a:moveTo>
                    <a:pt x="1484" y="147"/>
                  </a:moveTo>
                  <a:cubicBezTo>
                    <a:pt x="939" y="0"/>
                    <a:pt x="340" y="279"/>
                    <a:pt x="178" y="777"/>
                  </a:cubicBezTo>
                  <a:cubicBezTo>
                    <a:pt x="0" y="1322"/>
                    <a:pt x="412" y="1945"/>
                    <a:pt x="1050" y="2006"/>
                  </a:cubicBezTo>
                  <a:cubicBezTo>
                    <a:pt x="1288" y="2028"/>
                    <a:pt x="1485" y="1979"/>
                    <a:pt x="1580" y="1877"/>
                  </a:cubicBezTo>
                  <a:cubicBezTo>
                    <a:pt x="1695" y="1755"/>
                    <a:pt x="1614" y="1630"/>
                    <a:pt x="1641" y="1492"/>
                  </a:cubicBezTo>
                  <a:cubicBezTo>
                    <a:pt x="1663" y="1385"/>
                    <a:pt x="1775" y="1298"/>
                    <a:pt x="1975" y="1313"/>
                  </a:cubicBezTo>
                  <a:cubicBezTo>
                    <a:pt x="2174" y="1328"/>
                    <a:pt x="2286" y="1209"/>
                    <a:pt x="2244" y="983"/>
                  </a:cubicBezTo>
                  <a:cubicBezTo>
                    <a:pt x="2189" y="685"/>
                    <a:pt x="1921" y="265"/>
                    <a:pt x="1484" y="147"/>
                  </a:cubicBezTo>
                  <a:close/>
                  <a:moveTo>
                    <a:pt x="1441" y="1342"/>
                  </a:moveTo>
                  <a:cubicBezTo>
                    <a:pt x="1497" y="1458"/>
                    <a:pt x="1453" y="1595"/>
                    <a:pt x="1343" y="1648"/>
                  </a:cubicBezTo>
                  <a:cubicBezTo>
                    <a:pt x="1233" y="1701"/>
                    <a:pt x="1099" y="1649"/>
                    <a:pt x="1043" y="1533"/>
                  </a:cubicBezTo>
                  <a:cubicBezTo>
                    <a:pt x="987" y="1417"/>
                    <a:pt x="1032" y="1280"/>
                    <a:pt x="1142" y="1227"/>
                  </a:cubicBezTo>
                  <a:cubicBezTo>
                    <a:pt x="1252" y="1174"/>
                    <a:pt x="1386" y="1226"/>
                    <a:pt x="1441" y="134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8963E"/>
                </a:gs>
                <a:gs pos="100000">
                  <a:srgbClr val="FFCF57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4"/>
            <p:cNvSpPr>
              <a:spLocks noEditPoints="1"/>
            </p:cNvSpPr>
            <p:nvPr/>
          </p:nvSpPr>
          <p:spPr bwMode="auto">
            <a:xfrm>
              <a:off x="633" y="2233"/>
              <a:ext cx="2334" cy="1471"/>
            </a:xfrm>
            <a:custGeom>
              <a:avLst/>
              <a:gdLst>
                <a:gd name="T0" fmla="*/ 1934 w 2063"/>
                <a:gd name="T1" fmla="*/ 0 h 1299"/>
                <a:gd name="T2" fmla="*/ 2009 w 2063"/>
                <a:gd name="T3" fmla="*/ 226 h 1299"/>
                <a:gd name="T4" fmla="*/ 1741 w 2063"/>
                <a:gd name="T5" fmla="*/ 564 h 1299"/>
                <a:gd name="T6" fmla="*/ 1406 w 2063"/>
                <a:gd name="T7" fmla="*/ 735 h 1299"/>
                <a:gd name="T8" fmla="*/ 1345 w 2063"/>
                <a:gd name="T9" fmla="*/ 1130 h 1299"/>
                <a:gd name="T10" fmla="*/ 815 w 2063"/>
                <a:gd name="T11" fmla="*/ 1255 h 1299"/>
                <a:gd name="T12" fmla="*/ 0 w 2063"/>
                <a:gd name="T13" fmla="*/ 693 h 1299"/>
                <a:gd name="T14" fmla="*/ 828 w 2063"/>
                <a:gd name="T15" fmla="*/ 1276 h 1299"/>
                <a:gd name="T16" fmla="*/ 1358 w 2063"/>
                <a:gd name="T17" fmla="*/ 1147 h 1299"/>
                <a:gd name="T18" fmla="*/ 1419 w 2063"/>
                <a:gd name="T19" fmla="*/ 762 h 1299"/>
                <a:gd name="T20" fmla="*/ 1752 w 2063"/>
                <a:gd name="T21" fmla="*/ 583 h 1299"/>
                <a:gd name="T22" fmla="*/ 2022 w 2063"/>
                <a:gd name="T23" fmla="*/ 253 h 1299"/>
                <a:gd name="T24" fmla="*/ 1934 w 2063"/>
                <a:gd name="T25" fmla="*/ 0 h 1299"/>
                <a:gd name="T26" fmla="*/ 1212 w 2063"/>
                <a:gd name="T27" fmla="*/ 599 h 1299"/>
                <a:gd name="T28" fmla="*/ 1206 w 2063"/>
                <a:gd name="T29" fmla="*/ 586 h 1299"/>
                <a:gd name="T30" fmla="*/ 902 w 2063"/>
                <a:gd name="T31" fmla="*/ 486 h 1299"/>
                <a:gd name="T32" fmla="*/ 808 w 2063"/>
                <a:gd name="T33" fmla="*/ 776 h 1299"/>
                <a:gd name="T34" fmla="*/ 815 w 2063"/>
                <a:gd name="T35" fmla="*/ 790 h 1299"/>
                <a:gd name="T36" fmla="*/ 909 w 2063"/>
                <a:gd name="T37" fmla="*/ 500 h 1299"/>
                <a:gd name="T38" fmla="*/ 1212 w 2063"/>
                <a:gd name="T39" fmla="*/ 5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3" h="1299">
                  <a:moveTo>
                    <a:pt x="1934" y="0"/>
                  </a:moveTo>
                  <a:cubicBezTo>
                    <a:pt x="1971" y="78"/>
                    <a:pt x="1996" y="156"/>
                    <a:pt x="2009" y="226"/>
                  </a:cubicBezTo>
                  <a:cubicBezTo>
                    <a:pt x="2050" y="452"/>
                    <a:pt x="1941" y="579"/>
                    <a:pt x="1741" y="564"/>
                  </a:cubicBezTo>
                  <a:cubicBezTo>
                    <a:pt x="1541" y="549"/>
                    <a:pt x="1428" y="629"/>
                    <a:pt x="1406" y="735"/>
                  </a:cubicBezTo>
                  <a:cubicBezTo>
                    <a:pt x="1379" y="874"/>
                    <a:pt x="1460" y="1007"/>
                    <a:pt x="1345" y="1130"/>
                  </a:cubicBezTo>
                  <a:cubicBezTo>
                    <a:pt x="1250" y="1231"/>
                    <a:pt x="1052" y="1278"/>
                    <a:pt x="815" y="1255"/>
                  </a:cubicBezTo>
                  <a:cubicBezTo>
                    <a:pt x="441" y="1219"/>
                    <a:pt x="146" y="985"/>
                    <a:pt x="0" y="693"/>
                  </a:cubicBezTo>
                  <a:cubicBezTo>
                    <a:pt x="141" y="998"/>
                    <a:pt x="443" y="1239"/>
                    <a:pt x="828" y="1276"/>
                  </a:cubicBezTo>
                  <a:cubicBezTo>
                    <a:pt x="1065" y="1299"/>
                    <a:pt x="1263" y="1249"/>
                    <a:pt x="1358" y="1147"/>
                  </a:cubicBezTo>
                  <a:cubicBezTo>
                    <a:pt x="1473" y="1025"/>
                    <a:pt x="1391" y="901"/>
                    <a:pt x="1419" y="762"/>
                  </a:cubicBezTo>
                  <a:cubicBezTo>
                    <a:pt x="1440" y="655"/>
                    <a:pt x="1552" y="568"/>
                    <a:pt x="1752" y="583"/>
                  </a:cubicBezTo>
                  <a:cubicBezTo>
                    <a:pt x="1952" y="598"/>
                    <a:pt x="2063" y="479"/>
                    <a:pt x="2022" y="253"/>
                  </a:cubicBezTo>
                  <a:cubicBezTo>
                    <a:pt x="2007" y="174"/>
                    <a:pt x="1978" y="87"/>
                    <a:pt x="1934" y="0"/>
                  </a:cubicBezTo>
                  <a:close/>
                  <a:moveTo>
                    <a:pt x="1212" y="599"/>
                  </a:moveTo>
                  <a:cubicBezTo>
                    <a:pt x="1210" y="595"/>
                    <a:pt x="1208" y="590"/>
                    <a:pt x="1206" y="586"/>
                  </a:cubicBezTo>
                  <a:cubicBezTo>
                    <a:pt x="1151" y="470"/>
                    <a:pt x="1012" y="434"/>
                    <a:pt x="902" y="486"/>
                  </a:cubicBezTo>
                  <a:cubicBezTo>
                    <a:pt x="792" y="539"/>
                    <a:pt x="752" y="660"/>
                    <a:pt x="808" y="776"/>
                  </a:cubicBezTo>
                  <a:cubicBezTo>
                    <a:pt x="810" y="781"/>
                    <a:pt x="813" y="785"/>
                    <a:pt x="815" y="790"/>
                  </a:cubicBezTo>
                  <a:cubicBezTo>
                    <a:pt x="769" y="676"/>
                    <a:pt x="804" y="552"/>
                    <a:pt x="909" y="500"/>
                  </a:cubicBezTo>
                  <a:cubicBezTo>
                    <a:pt x="1021" y="446"/>
                    <a:pt x="1153" y="493"/>
                    <a:pt x="1212" y="599"/>
                  </a:cubicBezTo>
                  <a:close/>
                </a:path>
              </a:pathLst>
            </a:custGeom>
            <a:solidFill>
              <a:srgbClr val="EFB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05"/>
            <p:cNvSpPr>
              <a:spLocks/>
            </p:cNvSpPr>
            <p:nvPr/>
          </p:nvSpPr>
          <p:spPr bwMode="auto">
            <a:xfrm>
              <a:off x="2121" y="1969"/>
              <a:ext cx="623" cy="665"/>
            </a:xfrm>
            <a:custGeom>
              <a:avLst/>
              <a:gdLst>
                <a:gd name="T0" fmla="*/ 253 w 551"/>
                <a:gd name="T1" fmla="*/ 60 h 587"/>
                <a:gd name="T2" fmla="*/ 440 w 551"/>
                <a:gd name="T3" fmla="*/ 164 h 587"/>
                <a:gd name="T4" fmla="*/ 354 w 551"/>
                <a:gd name="T5" fmla="*/ 510 h 587"/>
                <a:gd name="T6" fmla="*/ 20 w 551"/>
                <a:gd name="T7" fmla="*/ 287 h 587"/>
                <a:gd name="T8" fmla="*/ 253 w 551"/>
                <a:gd name="T9" fmla="*/ 6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587">
                  <a:moveTo>
                    <a:pt x="253" y="60"/>
                  </a:moveTo>
                  <a:cubicBezTo>
                    <a:pt x="311" y="106"/>
                    <a:pt x="346" y="76"/>
                    <a:pt x="440" y="164"/>
                  </a:cubicBezTo>
                  <a:cubicBezTo>
                    <a:pt x="543" y="260"/>
                    <a:pt x="551" y="434"/>
                    <a:pt x="354" y="510"/>
                  </a:cubicBezTo>
                  <a:cubicBezTo>
                    <a:pt x="156" y="587"/>
                    <a:pt x="36" y="427"/>
                    <a:pt x="20" y="287"/>
                  </a:cubicBezTo>
                  <a:cubicBezTo>
                    <a:pt x="0" y="119"/>
                    <a:pt x="176" y="0"/>
                    <a:pt x="253" y="60"/>
                  </a:cubicBezTo>
                  <a:close/>
                </a:path>
              </a:pathLst>
            </a:custGeom>
            <a:gradFill>
              <a:gsLst>
                <a:gs pos="100000">
                  <a:srgbClr val="583E72"/>
                </a:gs>
                <a:gs pos="0">
                  <a:srgbClr val="97478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06"/>
            <p:cNvSpPr>
              <a:spLocks/>
            </p:cNvSpPr>
            <p:nvPr/>
          </p:nvSpPr>
          <p:spPr bwMode="auto">
            <a:xfrm>
              <a:off x="1579" y="1636"/>
              <a:ext cx="606" cy="570"/>
            </a:xfrm>
            <a:custGeom>
              <a:avLst/>
              <a:gdLst>
                <a:gd name="T0" fmla="*/ 294 w 536"/>
                <a:gd name="T1" fmla="*/ 53 h 503"/>
                <a:gd name="T2" fmla="*/ 456 w 536"/>
                <a:gd name="T3" fmla="*/ 160 h 503"/>
                <a:gd name="T4" fmla="*/ 295 w 536"/>
                <a:gd name="T5" fmla="*/ 463 h 503"/>
                <a:gd name="T6" fmla="*/ 14 w 536"/>
                <a:gd name="T7" fmla="*/ 208 h 503"/>
                <a:gd name="T8" fmla="*/ 294 w 536"/>
                <a:gd name="T9" fmla="*/ 5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503">
                  <a:moveTo>
                    <a:pt x="294" y="53"/>
                  </a:moveTo>
                  <a:cubicBezTo>
                    <a:pt x="332" y="82"/>
                    <a:pt x="382" y="66"/>
                    <a:pt x="456" y="160"/>
                  </a:cubicBezTo>
                  <a:cubicBezTo>
                    <a:pt x="536" y="264"/>
                    <a:pt x="507" y="424"/>
                    <a:pt x="295" y="463"/>
                  </a:cubicBezTo>
                  <a:cubicBezTo>
                    <a:pt x="83" y="503"/>
                    <a:pt x="0" y="338"/>
                    <a:pt x="14" y="208"/>
                  </a:cubicBezTo>
                  <a:cubicBezTo>
                    <a:pt x="31" y="52"/>
                    <a:pt x="221" y="0"/>
                    <a:pt x="294" y="53"/>
                  </a:cubicBezTo>
                  <a:close/>
                </a:path>
              </a:pathLst>
            </a:custGeom>
            <a:gradFill>
              <a:gsLst>
                <a:gs pos="100000">
                  <a:srgbClr val="105428"/>
                </a:gs>
                <a:gs pos="0">
                  <a:srgbClr val="1A8A42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07"/>
            <p:cNvSpPr>
              <a:spLocks/>
            </p:cNvSpPr>
            <p:nvPr/>
          </p:nvSpPr>
          <p:spPr bwMode="auto">
            <a:xfrm>
              <a:off x="704" y="2238"/>
              <a:ext cx="534" cy="547"/>
            </a:xfrm>
            <a:custGeom>
              <a:avLst/>
              <a:gdLst>
                <a:gd name="T0" fmla="*/ 266 w 472"/>
                <a:gd name="T1" fmla="*/ 101 h 483"/>
                <a:gd name="T2" fmla="*/ 392 w 472"/>
                <a:gd name="T3" fmla="*/ 209 h 483"/>
                <a:gd name="T4" fmla="*/ 224 w 472"/>
                <a:gd name="T5" fmla="*/ 466 h 483"/>
                <a:gd name="T6" fmla="*/ 0 w 472"/>
                <a:gd name="T7" fmla="*/ 247 h 483"/>
                <a:gd name="T8" fmla="*/ 266 w 472"/>
                <a:gd name="T9" fmla="*/ 10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483">
                  <a:moveTo>
                    <a:pt x="266" y="101"/>
                  </a:moveTo>
                  <a:cubicBezTo>
                    <a:pt x="308" y="181"/>
                    <a:pt x="338" y="139"/>
                    <a:pt x="392" y="209"/>
                  </a:cubicBezTo>
                  <a:cubicBezTo>
                    <a:pt x="472" y="313"/>
                    <a:pt x="437" y="434"/>
                    <a:pt x="224" y="466"/>
                  </a:cubicBezTo>
                  <a:cubicBezTo>
                    <a:pt x="109" y="483"/>
                    <a:pt x="0" y="372"/>
                    <a:pt x="0" y="247"/>
                  </a:cubicBezTo>
                  <a:cubicBezTo>
                    <a:pt x="0" y="90"/>
                    <a:pt x="214" y="0"/>
                    <a:pt x="266" y="101"/>
                  </a:cubicBezTo>
                  <a:close/>
                </a:path>
              </a:pathLst>
            </a:custGeom>
            <a:gradFill>
              <a:gsLst>
                <a:gs pos="100000">
                  <a:srgbClr val="004F64"/>
                </a:gs>
                <a:gs pos="0">
                  <a:srgbClr val="0081A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08"/>
            <p:cNvSpPr>
              <a:spLocks/>
            </p:cNvSpPr>
            <p:nvPr/>
          </p:nvSpPr>
          <p:spPr bwMode="auto">
            <a:xfrm>
              <a:off x="695" y="2316"/>
              <a:ext cx="506" cy="463"/>
            </a:xfrm>
            <a:custGeom>
              <a:avLst/>
              <a:gdLst>
                <a:gd name="T0" fmla="*/ 31 w 447"/>
                <a:gd name="T1" fmla="*/ 132 h 409"/>
                <a:gd name="T2" fmla="*/ 134 w 447"/>
                <a:gd name="T3" fmla="*/ 25 h 409"/>
                <a:gd name="T4" fmla="*/ 276 w 447"/>
                <a:gd name="T5" fmla="*/ 53 h 409"/>
                <a:gd name="T6" fmla="*/ 327 w 447"/>
                <a:gd name="T7" fmla="*/ 108 h 409"/>
                <a:gd name="T8" fmla="*/ 419 w 447"/>
                <a:gd name="T9" fmla="*/ 200 h 409"/>
                <a:gd name="T10" fmla="*/ 273 w 447"/>
                <a:gd name="T11" fmla="*/ 372 h 409"/>
                <a:gd name="T12" fmla="*/ 31 w 447"/>
                <a:gd name="T13" fmla="*/ 1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09">
                  <a:moveTo>
                    <a:pt x="31" y="132"/>
                  </a:moveTo>
                  <a:cubicBezTo>
                    <a:pt x="37" y="94"/>
                    <a:pt x="73" y="50"/>
                    <a:pt x="134" y="25"/>
                  </a:cubicBezTo>
                  <a:cubicBezTo>
                    <a:pt x="196" y="0"/>
                    <a:pt x="264" y="2"/>
                    <a:pt x="276" y="53"/>
                  </a:cubicBezTo>
                  <a:cubicBezTo>
                    <a:pt x="288" y="105"/>
                    <a:pt x="327" y="108"/>
                    <a:pt x="327" y="108"/>
                  </a:cubicBezTo>
                  <a:cubicBezTo>
                    <a:pt x="327" y="108"/>
                    <a:pt x="391" y="115"/>
                    <a:pt x="419" y="200"/>
                  </a:cubicBezTo>
                  <a:cubicBezTo>
                    <a:pt x="447" y="285"/>
                    <a:pt x="372" y="334"/>
                    <a:pt x="273" y="372"/>
                  </a:cubicBezTo>
                  <a:cubicBezTo>
                    <a:pt x="174" y="409"/>
                    <a:pt x="0" y="344"/>
                    <a:pt x="31" y="132"/>
                  </a:cubicBezTo>
                  <a:close/>
                </a:path>
              </a:pathLst>
            </a:custGeom>
            <a:gradFill>
              <a:gsLst>
                <a:gs pos="100000">
                  <a:srgbClr val="006C8A"/>
                </a:gs>
                <a:gs pos="0">
                  <a:srgbClr val="0092B9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09"/>
            <p:cNvSpPr>
              <a:spLocks/>
            </p:cNvSpPr>
            <p:nvPr/>
          </p:nvSpPr>
          <p:spPr bwMode="auto">
            <a:xfrm>
              <a:off x="842" y="2850"/>
              <a:ext cx="566" cy="488"/>
            </a:xfrm>
            <a:custGeom>
              <a:avLst/>
              <a:gdLst>
                <a:gd name="T0" fmla="*/ 200 w 500"/>
                <a:gd name="T1" fmla="*/ 39 h 431"/>
                <a:gd name="T2" fmla="*/ 410 w 500"/>
                <a:gd name="T3" fmla="*/ 126 h 431"/>
                <a:gd name="T4" fmla="*/ 176 w 500"/>
                <a:gd name="T5" fmla="*/ 406 h 431"/>
                <a:gd name="T6" fmla="*/ 14 w 500"/>
                <a:gd name="T7" fmla="*/ 166 h 431"/>
                <a:gd name="T8" fmla="*/ 200 w 500"/>
                <a:gd name="T9" fmla="*/ 3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431">
                  <a:moveTo>
                    <a:pt x="200" y="39"/>
                  </a:moveTo>
                  <a:cubicBezTo>
                    <a:pt x="244" y="0"/>
                    <a:pt x="352" y="29"/>
                    <a:pt x="410" y="126"/>
                  </a:cubicBezTo>
                  <a:cubicBezTo>
                    <a:pt x="500" y="273"/>
                    <a:pt x="377" y="431"/>
                    <a:pt x="176" y="406"/>
                  </a:cubicBezTo>
                  <a:cubicBezTo>
                    <a:pt x="92" y="396"/>
                    <a:pt x="0" y="288"/>
                    <a:pt x="14" y="166"/>
                  </a:cubicBezTo>
                  <a:cubicBezTo>
                    <a:pt x="29" y="20"/>
                    <a:pt x="103" y="127"/>
                    <a:pt x="200" y="39"/>
                  </a:cubicBezTo>
                  <a:close/>
                </a:path>
              </a:pathLst>
            </a:custGeom>
            <a:gradFill>
              <a:gsLst>
                <a:gs pos="100000">
                  <a:srgbClr val="820000"/>
                </a:gs>
                <a:gs pos="0">
                  <a:srgbClr val="A8000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10"/>
            <p:cNvSpPr>
              <a:spLocks/>
            </p:cNvSpPr>
            <p:nvPr/>
          </p:nvSpPr>
          <p:spPr bwMode="auto">
            <a:xfrm>
              <a:off x="862" y="2845"/>
              <a:ext cx="491" cy="458"/>
            </a:xfrm>
            <a:custGeom>
              <a:avLst/>
              <a:gdLst>
                <a:gd name="T0" fmla="*/ 189 w 434"/>
                <a:gd name="T1" fmla="*/ 55 h 405"/>
                <a:gd name="T2" fmla="*/ 80 w 434"/>
                <a:gd name="T3" fmla="*/ 107 h 405"/>
                <a:gd name="T4" fmla="*/ 9 w 434"/>
                <a:gd name="T5" fmla="*/ 194 h 405"/>
                <a:gd name="T6" fmla="*/ 81 w 434"/>
                <a:gd name="T7" fmla="*/ 360 h 405"/>
                <a:gd name="T8" fmla="*/ 222 w 434"/>
                <a:gd name="T9" fmla="*/ 402 h 405"/>
                <a:gd name="T10" fmla="*/ 331 w 434"/>
                <a:gd name="T11" fmla="*/ 364 h 405"/>
                <a:gd name="T12" fmla="*/ 406 w 434"/>
                <a:gd name="T13" fmla="*/ 271 h 405"/>
                <a:gd name="T14" fmla="*/ 377 w 434"/>
                <a:gd name="T15" fmla="*/ 121 h 405"/>
                <a:gd name="T16" fmla="*/ 189 w 434"/>
                <a:gd name="T17" fmla="*/ 5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05">
                  <a:moveTo>
                    <a:pt x="189" y="55"/>
                  </a:moveTo>
                  <a:cubicBezTo>
                    <a:pt x="175" y="64"/>
                    <a:pt x="127" y="114"/>
                    <a:pt x="80" y="107"/>
                  </a:cubicBezTo>
                  <a:cubicBezTo>
                    <a:pt x="33" y="99"/>
                    <a:pt x="0" y="135"/>
                    <a:pt x="9" y="194"/>
                  </a:cubicBezTo>
                  <a:cubicBezTo>
                    <a:pt x="17" y="254"/>
                    <a:pt x="33" y="327"/>
                    <a:pt x="81" y="360"/>
                  </a:cubicBezTo>
                  <a:cubicBezTo>
                    <a:pt x="148" y="405"/>
                    <a:pt x="172" y="405"/>
                    <a:pt x="222" y="402"/>
                  </a:cubicBezTo>
                  <a:cubicBezTo>
                    <a:pt x="276" y="399"/>
                    <a:pt x="295" y="392"/>
                    <a:pt x="331" y="364"/>
                  </a:cubicBezTo>
                  <a:cubicBezTo>
                    <a:pt x="365" y="338"/>
                    <a:pt x="377" y="344"/>
                    <a:pt x="406" y="271"/>
                  </a:cubicBezTo>
                  <a:cubicBezTo>
                    <a:pt x="434" y="197"/>
                    <a:pt x="390" y="135"/>
                    <a:pt x="377" y="121"/>
                  </a:cubicBezTo>
                  <a:cubicBezTo>
                    <a:pt x="364" y="108"/>
                    <a:pt x="270" y="0"/>
                    <a:pt x="189" y="55"/>
                  </a:cubicBezTo>
                  <a:close/>
                </a:path>
              </a:pathLst>
            </a:custGeom>
            <a:gradFill>
              <a:gsLst>
                <a:gs pos="100000">
                  <a:srgbClr val="9E0000"/>
                </a:gs>
                <a:gs pos="0">
                  <a:srgbClr val="C0000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11"/>
            <p:cNvSpPr>
              <a:spLocks/>
            </p:cNvSpPr>
            <p:nvPr/>
          </p:nvSpPr>
          <p:spPr bwMode="auto">
            <a:xfrm>
              <a:off x="1585" y="1687"/>
              <a:ext cx="553" cy="467"/>
            </a:xfrm>
            <a:custGeom>
              <a:avLst/>
              <a:gdLst>
                <a:gd name="T0" fmla="*/ 105 w 489"/>
                <a:gd name="T1" fmla="*/ 44 h 412"/>
                <a:gd name="T2" fmla="*/ 258 w 489"/>
                <a:gd name="T3" fmla="*/ 24 h 412"/>
                <a:gd name="T4" fmla="*/ 352 w 489"/>
                <a:gd name="T5" fmla="*/ 65 h 412"/>
                <a:gd name="T6" fmla="*/ 474 w 489"/>
                <a:gd name="T7" fmla="*/ 214 h 412"/>
                <a:gd name="T8" fmla="*/ 244 w 489"/>
                <a:gd name="T9" fmla="*/ 407 h 412"/>
                <a:gd name="T10" fmla="*/ 41 w 489"/>
                <a:gd name="T11" fmla="*/ 280 h 412"/>
                <a:gd name="T12" fmla="*/ 105 w 489"/>
                <a:gd name="T13" fmla="*/ 4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12">
                  <a:moveTo>
                    <a:pt x="105" y="44"/>
                  </a:moveTo>
                  <a:cubicBezTo>
                    <a:pt x="175" y="0"/>
                    <a:pt x="221" y="1"/>
                    <a:pt x="258" y="24"/>
                  </a:cubicBezTo>
                  <a:cubicBezTo>
                    <a:pt x="295" y="47"/>
                    <a:pt x="302" y="52"/>
                    <a:pt x="352" y="65"/>
                  </a:cubicBezTo>
                  <a:cubicBezTo>
                    <a:pt x="403" y="78"/>
                    <a:pt x="460" y="111"/>
                    <a:pt x="474" y="214"/>
                  </a:cubicBezTo>
                  <a:cubicBezTo>
                    <a:pt x="489" y="317"/>
                    <a:pt x="352" y="402"/>
                    <a:pt x="244" y="407"/>
                  </a:cubicBezTo>
                  <a:cubicBezTo>
                    <a:pt x="137" y="412"/>
                    <a:pt x="73" y="356"/>
                    <a:pt x="41" y="280"/>
                  </a:cubicBezTo>
                  <a:cubicBezTo>
                    <a:pt x="0" y="180"/>
                    <a:pt x="45" y="83"/>
                    <a:pt x="105" y="44"/>
                  </a:cubicBezTo>
                  <a:close/>
                </a:path>
              </a:pathLst>
            </a:custGeom>
            <a:gradFill>
              <a:gsLst>
                <a:gs pos="100000">
                  <a:srgbClr val="167438"/>
                </a:gs>
                <a:gs pos="0">
                  <a:srgbClr val="1D9948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12"/>
            <p:cNvSpPr>
              <a:spLocks/>
            </p:cNvSpPr>
            <p:nvPr/>
          </p:nvSpPr>
          <p:spPr bwMode="auto">
            <a:xfrm>
              <a:off x="2168" y="2050"/>
              <a:ext cx="515" cy="491"/>
            </a:xfrm>
            <a:custGeom>
              <a:avLst/>
              <a:gdLst>
                <a:gd name="T0" fmla="*/ 142 w 455"/>
                <a:gd name="T1" fmla="*/ 0 h 434"/>
                <a:gd name="T2" fmla="*/ 322 w 455"/>
                <a:gd name="T3" fmla="*/ 63 h 434"/>
                <a:gd name="T4" fmla="*/ 452 w 455"/>
                <a:gd name="T5" fmla="*/ 235 h 434"/>
                <a:gd name="T6" fmla="*/ 209 w 455"/>
                <a:gd name="T7" fmla="*/ 432 h 434"/>
                <a:gd name="T8" fmla="*/ 2 w 455"/>
                <a:gd name="T9" fmla="*/ 189 h 434"/>
                <a:gd name="T10" fmla="*/ 142 w 455"/>
                <a:gd name="T1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434">
                  <a:moveTo>
                    <a:pt x="142" y="0"/>
                  </a:moveTo>
                  <a:cubicBezTo>
                    <a:pt x="205" y="0"/>
                    <a:pt x="223" y="26"/>
                    <a:pt x="322" y="63"/>
                  </a:cubicBezTo>
                  <a:cubicBezTo>
                    <a:pt x="402" y="93"/>
                    <a:pt x="449" y="142"/>
                    <a:pt x="452" y="235"/>
                  </a:cubicBezTo>
                  <a:cubicBezTo>
                    <a:pt x="455" y="336"/>
                    <a:pt x="358" y="434"/>
                    <a:pt x="209" y="432"/>
                  </a:cubicBezTo>
                  <a:cubicBezTo>
                    <a:pt x="59" y="431"/>
                    <a:pt x="0" y="285"/>
                    <a:pt x="2" y="189"/>
                  </a:cubicBezTo>
                  <a:cubicBezTo>
                    <a:pt x="4" y="93"/>
                    <a:pt x="68" y="0"/>
                    <a:pt x="14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F59A5"/>
                </a:gs>
                <a:gs pos="0">
                  <a:srgbClr val="C27CBA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13"/>
            <p:cNvSpPr>
              <a:spLocks/>
            </p:cNvSpPr>
            <p:nvPr/>
          </p:nvSpPr>
          <p:spPr bwMode="auto">
            <a:xfrm>
              <a:off x="1518" y="1162"/>
              <a:ext cx="624" cy="678"/>
            </a:xfrm>
            <a:custGeom>
              <a:avLst/>
              <a:gdLst>
                <a:gd name="T0" fmla="*/ 436 w 552"/>
                <a:gd name="T1" fmla="*/ 548 h 599"/>
                <a:gd name="T2" fmla="*/ 519 w 552"/>
                <a:gd name="T3" fmla="*/ 400 h 599"/>
                <a:gd name="T4" fmla="*/ 164 w 552"/>
                <a:gd name="T5" fmla="*/ 19 h 599"/>
                <a:gd name="T6" fmla="*/ 39 w 552"/>
                <a:gd name="T7" fmla="*/ 96 h 599"/>
                <a:gd name="T8" fmla="*/ 220 w 552"/>
                <a:gd name="T9" fmla="*/ 518 h 599"/>
                <a:gd name="T10" fmla="*/ 338 w 552"/>
                <a:gd name="T11" fmla="*/ 585 h 599"/>
                <a:gd name="T12" fmla="*/ 436 w 552"/>
                <a:gd name="T13" fmla="*/ 54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599">
                  <a:moveTo>
                    <a:pt x="436" y="548"/>
                  </a:moveTo>
                  <a:cubicBezTo>
                    <a:pt x="466" y="531"/>
                    <a:pt x="491" y="556"/>
                    <a:pt x="519" y="400"/>
                  </a:cubicBezTo>
                  <a:cubicBezTo>
                    <a:pt x="552" y="214"/>
                    <a:pt x="337" y="39"/>
                    <a:pt x="164" y="19"/>
                  </a:cubicBezTo>
                  <a:cubicBezTo>
                    <a:pt x="3" y="0"/>
                    <a:pt x="0" y="33"/>
                    <a:pt x="39" y="96"/>
                  </a:cubicBezTo>
                  <a:cubicBezTo>
                    <a:pt x="117" y="223"/>
                    <a:pt x="76" y="392"/>
                    <a:pt x="220" y="518"/>
                  </a:cubicBezTo>
                  <a:cubicBezTo>
                    <a:pt x="312" y="599"/>
                    <a:pt x="296" y="575"/>
                    <a:pt x="338" y="585"/>
                  </a:cubicBezTo>
                  <a:cubicBezTo>
                    <a:pt x="384" y="595"/>
                    <a:pt x="394" y="570"/>
                    <a:pt x="436" y="548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rgbClr val="544A32"/>
                </a:gs>
                <a:gs pos="54000">
                  <a:srgbClr val="726245"/>
                </a:gs>
                <a:gs pos="94000">
                  <a:srgbClr val="78644B"/>
                </a:gs>
                <a:gs pos="22000">
                  <a:srgbClr val="B6A65F"/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2" name="Freeform 114"/>
            <p:cNvSpPr>
              <a:spLocks/>
            </p:cNvSpPr>
            <p:nvPr/>
          </p:nvSpPr>
          <p:spPr bwMode="auto">
            <a:xfrm>
              <a:off x="1846" y="1762"/>
              <a:ext cx="886" cy="1931"/>
            </a:xfrm>
            <a:custGeom>
              <a:avLst/>
              <a:gdLst>
                <a:gd name="T0" fmla="*/ 301 w 783"/>
                <a:gd name="T1" fmla="*/ 1026 h 1705"/>
                <a:gd name="T2" fmla="*/ 59 w 783"/>
                <a:gd name="T3" fmla="*/ 367 h 1705"/>
                <a:gd name="T4" fmla="*/ 18 w 783"/>
                <a:gd name="T5" fmla="*/ 184 h 1705"/>
                <a:gd name="T6" fmla="*/ 140 w 783"/>
                <a:gd name="T7" fmla="*/ 102 h 1705"/>
                <a:gd name="T8" fmla="*/ 291 w 783"/>
                <a:gd name="T9" fmla="*/ 93 h 1705"/>
                <a:gd name="T10" fmla="*/ 368 w 783"/>
                <a:gd name="T11" fmla="*/ 263 h 1705"/>
                <a:gd name="T12" fmla="*/ 590 w 783"/>
                <a:gd name="T13" fmla="*/ 882 h 1705"/>
                <a:gd name="T14" fmla="*/ 703 w 783"/>
                <a:gd name="T15" fmla="*/ 1662 h 1705"/>
                <a:gd name="T16" fmla="*/ 301 w 783"/>
                <a:gd name="T17" fmla="*/ 1026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3" h="1705">
                  <a:moveTo>
                    <a:pt x="301" y="1026"/>
                  </a:moveTo>
                  <a:cubicBezTo>
                    <a:pt x="213" y="824"/>
                    <a:pt x="105" y="582"/>
                    <a:pt x="59" y="367"/>
                  </a:cubicBezTo>
                  <a:cubicBezTo>
                    <a:pt x="41" y="286"/>
                    <a:pt x="24" y="235"/>
                    <a:pt x="18" y="184"/>
                  </a:cubicBezTo>
                  <a:cubicBezTo>
                    <a:pt x="0" y="31"/>
                    <a:pt x="64" y="129"/>
                    <a:pt x="140" y="102"/>
                  </a:cubicBezTo>
                  <a:cubicBezTo>
                    <a:pt x="208" y="78"/>
                    <a:pt x="221" y="0"/>
                    <a:pt x="291" y="93"/>
                  </a:cubicBezTo>
                  <a:cubicBezTo>
                    <a:pt x="322" y="135"/>
                    <a:pt x="326" y="169"/>
                    <a:pt x="368" y="263"/>
                  </a:cubicBezTo>
                  <a:cubicBezTo>
                    <a:pt x="478" y="509"/>
                    <a:pt x="541" y="703"/>
                    <a:pt x="590" y="882"/>
                  </a:cubicBezTo>
                  <a:cubicBezTo>
                    <a:pt x="647" y="1094"/>
                    <a:pt x="783" y="1632"/>
                    <a:pt x="703" y="1662"/>
                  </a:cubicBezTo>
                  <a:cubicBezTo>
                    <a:pt x="590" y="1705"/>
                    <a:pt x="395" y="1241"/>
                    <a:pt x="301" y="1026"/>
                  </a:cubicBezTo>
                  <a:close/>
                </a:path>
              </a:pathLst>
            </a:custGeom>
            <a:gradFill>
              <a:gsLst>
                <a:gs pos="52000">
                  <a:srgbClr val="1B6FAC"/>
                </a:gs>
                <a:gs pos="69000">
                  <a:srgbClr val="41F0FA"/>
                </a:gs>
                <a:gs pos="39000">
                  <a:srgbClr val="4AAFEA"/>
                </a:gs>
              </a:gsLst>
              <a:lin ang="948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15"/>
            <p:cNvSpPr>
              <a:spLocks/>
            </p:cNvSpPr>
            <p:nvPr/>
          </p:nvSpPr>
          <p:spPr bwMode="auto">
            <a:xfrm>
              <a:off x="1938" y="1819"/>
              <a:ext cx="608" cy="1262"/>
            </a:xfrm>
            <a:custGeom>
              <a:avLst/>
              <a:gdLst>
                <a:gd name="T0" fmla="*/ 297 w 538"/>
                <a:gd name="T1" fmla="*/ 896 h 1115"/>
                <a:gd name="T2" fmla="*/ 60 w 538"/>
                <a:gd name="T3" fmla="*/ 223 h 1115"/>
                <a:gd name="T4" fmla="*/ 100 w 538"/>
                <a:gd name="T5" fmla="*/ 142 h 1115"/>
                <a:gd name="T6" fmla="*/ 259 w 538"/>
                <a:gd name="T7" fmla="*/ 185 h 1115"/>
                <a:gd name="T8" fmla="*/ 500 w 538"/>
                <a:gd name="T9" fmla="*/ 904 h 1115"/>
                <a:gd name="T10" fmla="*/ 442 w 538"/>
                <a:gd name="T11" fmla="*/ 1115 h 1115"/>
                <a:gd name="T12" fmla="*/ 297 w 538"/>
                <a:gd name="T13" fmla="*/ 89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1115">
                  <a:moveTo>
                    <a:pt x="297" y="896"/>
                  </a:moveTo>
                  <a:cubicBezTo>
                    <a:pt x="177" y="642"/>
                    <a:pt x="144" y="535"/>
                    <a:pt x="60" y="223"/>
                  </a:cubicBezTo>
                  <a:cubicBezTo>
                    <a:pt x="0" y="0"/>
                    <a:pt x="70" y="153"/>
                    <a:pt x="100" y="142"/>
                  </a:cubicBezTo>
                  <a:cubicBezTo>
                    <a:pt x="121" y="135"/>
                    <a:pt x="208" y="87"/>
                    <a:pt x="259" y="185"/>
                  </a:cubicBezTo>
                  <a:cubicBezTo>
                    <a:pt x="383" y="420"/>
                    <a:pt x="469" y="748"/>
                    <a:pt x="500" y="904"/>
                  </a:cubicBezTo>
                  <a:cubicBezTo>
                    <a:pt x="538" y="1098"/>
                    <a:pt x="469" y="1115"/>
                    <a:pt x="442" y="1115"/>
                  </a:cubicBezTo>
                  <a:cubicBezTo>
                    <a:pt x="420" y="1115"/>
                    <a:pt x="375" y="1060"/>
                    <a:pt x="297" y="896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rgbClr val="A0F0F0"/>
                </a:gs>
                <a:gs pos="63000">
                  <a:srgbClr val="1B6FAC"/>
                </a:gs>
              </a:gsLst>
              <a:lin ang="9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350" dirty="0"/>
                <a:t> </a:t>
              </a:r>
            </a:p>
          </p:txBody>
        </p:sp>
        <p:sp>
          <p:nvSpPr>
            <p:cNvPr id="54" name="Freeform 116"/>
            <p:cNvSpPr>
              <a:spLocks/>
            </p:cNvSpPr>
            <p:nvPr/>
          </p:nvSpPr>
          <p:spPr bwMode="auto">
            <a:xfrm>
              <a:off x="1823" y="1728"/>
              <a:ext cx="426" cy="421"/>
            </a:xfrm>
            <a:custGeom>
              <a:avLst/>
              <a:gdLst>
                <a:gd name="T0" fmla="*/ 376 w 376"/>
                <a:gd name="T1" fmla="*/ 263 h 372"/>
                <a:gd name="T2" fmla="*/ 232 w 376"/>
                <a:gd name="T3" fmla="*/ 0 h 372"/>
                <a:gd name="T4" fmla="*/ 125 w 376"/>
                <a:gd name="T5" fmla="*/ 27 h 372"/>
                <a:gd name="T6" fmla="*/ 24 w 376"/>
                <a:gd name="T7" fmla="*/ 74 h 372"/>
                <a:gd name="T8" fmla="*/ 70 w 376"/>
                <a:gd name="T9" fmla="*/ 372 h 372"/>
                <a:gd name="T10" fmla="*/ 376 w 376"/>
                <a:gd name="T11" fmla="*/ 26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372">
                  <a:moveTo>
                    <a:pt x="376" y="263"/>
                  </a:moveTo>
                  <a:cubicBezTo>
                    <a:pt x="376" y="263"/>
                    <a:pt x="370" y="155"/>
                    <a:pt x="232" y="0"/>
                  </a:cubicBezTo>
                  <a:cubicBezTo>
                    <a:pt x="191" y="2"/>
                    <a:pt x="125" y="27"/>
                    <a:pt x="125" y="27"/>
                  </a:cubicBezTo>
                  <a:cubicBezTo>
                    <a:pt x="125" y="27"/>
                    <a:pt x="57" y="49"/>
                    <a:pt x="24" y="74"/>
                  </a:cubicBezTo>
                  <a:cubicBezTo>
                    <a:pt x="0" y="291"/>
                    <a:pt x="70" y="372"/>
                    <a:pt x="70" y="372"/>
                  </a:cubicBezTo>
                  <a:lnTo>
                    <a:pt x="376" y="263"/>
                  </a:lnTo>
                  <a:close/>
                </a:path>
              </a:pathLst>
            </a:custGeom>
            <a:gradFill flip="none" rotWithShape="1">
              <a:gsLst>
                <a:gs pos="88000">
                  <a:srgbClr val="FAF0C8"/>
                </a:gs>
                <a:gs pos="62000">
                  <a:srgbClr val="8C786E"/>
                </a:gs>
                <a:gs pos="21000">
                  <a:schemeClr val="bg1"/>
                </a:gs>
              </a:gsLst>
              <a:lin ang="93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17"/>
            <p:cNvSpPr>
              <a:spLocks/>
            </p:cNvSpPr>
            <p:nvPr/>
          </p:nvSpPr>
          <p:spPr bwMode="auto">
            <a:xfrm>
              <a:off x="1707" y="1270"/>
              <a:ext cx="363" cy="474"/>
            </a:xfrm>
            <a:custGeom>
              <a:avLst/>
              <a:gdLst>
                <a:gd name="T0" fmla="*/ 36 w 321"/>
                <a:gd name="T1" fmla="*/ 166 h 419"/>
                <a:gd name="T2" fmla="*/ 0 w 321"/>
                <a:gd name="T3" fmla="*/ 67 h 419"/>
                <a:gd name="T4" fmla="*/ 33 w 321"/>
                <a:gd name="T5" fmla="*/ 101 h 419"/>
                <a:gd name="T6" fmla="*/ 79 w 321"/>
                <a:gd name="T7" fmla="*/ 179 h 419"/>
                <a:gd name="T8" fmla="*/ 13 w 321"/>
                <a:gd name="T9" fmla="*/ 0 h 419"/>
                <a:gd name="T10" fmla="*/ 318 w 321"/>
                <a:gd name="T11" fmla="*/ 271 h 419"/>
                <a:gd name="T12" fmla="*/ 318 w 321"/>
                <a:gd name="T13" fmla="*/ 357 h 419"/>
                <a:gd name="T14" fmla="*/ 300 w 321"/>
                <a:gd name="T15" fmla="*/ 383 h 419"/>
                <a:gd name="T16" fmla="*/ 291 w 321"/>
                <a:gd name="T17" fmla="*/ 357 h 419"/>
                <a:gd name="T18" fmla="*/ 270 w 321"/>
                <a:gd name="T19" fmla="*/ 387 h 419"/>
                <a:gd name="T20" fmla="*/ 227 w 321"/>
                <a:gd name="T21" fmla="*/ 384 h 419"/>
                <a:gd name="T22" fmla="*/ 148 w 321"/>
                <a:gd name="T23" fmla="*/ 390 h 419"/>
                <a:gd name="T24" fmla="*/ 36 w 321"/>
                <a:gd name="T25" fmla="*/ 16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1" h="419">
                  <a:moveTo>
                    <a:pt x="36" y="166"/>
                  </a:moveTo>
                  <a:cubicBezTo>
                    <a:pt x="27" y="113"/>
                    <a:pt x="6" y="74"/>
                    <a:pt x="0" y="67"/>
                  </a:cubicBezTo>
                  <a:cubicBezTo>
                    <a:pt x="6" y="70"/>
                    <a:pt x="22" y="84"/>
                    <a:pt x="33" y="101"/>
                  </a:cubicBezTo>
                  <a:cubicBezTo>
                    <a:pt x="50" y="127"/>
                    <a:pt x="59" y="141"/>
                    <a:pt x="79" y="179"/>
                  </a:cubicBezTo>
                  <a:cubicBezTo>
                    <a:pt x="98" y="116"/>
                    <a:pt x="30" y="16"/>
                    <a:pt x="13" y="0"/>
                  </a:cubicBezTo>
                  <a:cubicBezTo>
                    <a:pt x="136" y="21"/>
                    <a:pt x="312" y="124"/>
                    <a:pt x="318" y="271"/>
                  </a:cubicBezTo>
                  <a:cubicBezTo>
                    <a:pt x="321" y="306"/>
                    <a:pt x="321" y="344"/>
                    <a:pt x="318" y="357"/>
                  </a:cubicBezTo>
                  <a:cubicBezTo>
                    <a:pt x="315" y="365"/>
                    <a:pt x="310" y="395"/>
                    <a:pt x="300" y="383"/>
                  </a:cubicBezTo>
                  <a:cubicBezTo>
                    <a:pt x="297" y="378"/>
                    <a:pt x="297" y="357"/>
                    <a:pt x="291" y="357"/>
                  </a:cubicBezTo>
                  <a:cubicBezTo>
                    <a:pt x="282" y="357"/>
                    <a:pt x="285" y="380"/>
                    <a:pt x="270" y="387"/>
                  </a:cubicBezTo>
                  <a:cubicBezTo>
                    <a:pt x="260" y="392"/>
                    <a:pt x="243" y="370"/>
                    <a:pt x="227" y="384"/>
                  </a:cubicBezTo>
                  <a:cubicBezTo>
                    <a:pt x="186" y="419"/>
                    <a:pt x="159" y="394"/>
                    <a:pt x="148" y="390"/>
                  </a:cubicBezTo>
                  <a:cubicBezTo>
                    <a:pt x="48" y="347"/>
                    <a:pt x="57" y="283"/>
                    <a:pt x="36" y="166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rgbClr val="78644B"/>
                </a:gs>
                <a:gs pos="100000">
                  <a:srgbClr val="D0AA6E"/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6" name="Freeform 118"/>
            <p:cNvSpPr>
              <a:spLocks/>
            </p:cNvSpPr>
            <p:nvPr/>
          </p:nvSpPr>
          <p:spPr bwMode="auto">
            <a:xfrm>
              <a:off x="1875" y="1969"/>
              <a:ext cx="378" cy="158"/>
            </a:xfrm>
            <a:custGeom>
              <a:avLst/>
              <a:gdLst>
                <a:gd name="T0" fmla="*/ 324 w 334"/>
                <a:gd name="T1" fmla="*/ 25 h 139"/>
                <a:gd name="T2" fmla="*/ 11 w 334"/>
                <a:gd name="T3" fmla="*/ 138 h 139"/>
                <a:gd name="T4" fmla="*/ 1 w 334"/>
                <a:gd name="T5" fmla="*/ 117 h 139"/>
                <a:gd name="T6" fmla="*/ 319 w 334"/>
                <a:gd name="T7" fmla="*/ 0 h 139"/>
                <a:gd name="T8" fmla="*/ 324 w 334"/>
                <a:gd name="T9" fmla="*/ 2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39">
                  <a:moveTo>
                    <a:pt x="324" y="25"/>
                  </a:moveTo>
                  <a:cubicBezTo>
                    <a:pt x="11" y="138"/>
                    <a:pt x="11" y="138"/>
                    <a:pt x="11" y="138"/>
                  </a:cubicBezTo>
                  <a:cubicBezTo>
                    <a:pt x="9" y="135"/>
                    <a:pt x="0" y="139"/>
                    <a:pt x="1" y="117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7" y="3"/>
                    <a:pt x="334" y="20"/>
                    <a:pt x="324" y="2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D1C9C5"/>
                </a:gs>
                <a:gs pos="63000">
                  <a:srgbClr val="8C786E"/>
                </a:gs>
                <a:gs pos="20000">
                  <a:schemeClr val="bg1"/>
                </a:gs>
              </a:gsLst>
              <a:lin ang="9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19"/>
            <p:cNvSpPr>
              <a:spLocks/>
            </p:cNvSpPr>
            <p:nvPr/>
          </p:nvSpPr>
          <p:spPr bwMode="auto">
            <a:xfrm>
              <a:off x="1895" y="2010"/>
              <a:ext cx="358" cy="155"/>
            </a:xfrm>
            <a:custGeom>
              <a:avLst/>
              <a:gdLst>
                <a:gd name="T0" fmla="*/ 0 w 358"/>
                <a:gd name="T1" fmla="*/ 130 h 155"/>
                <a:gd name="T2" fmla="*/ 353 w 358"/>
                <a:gd name="T3" fmla="*/ 0 h 155"/>
                <a:gd name="T4" fmla="*/ 358 w 358"/>
                <a:gd name="T5" fmla="*/ 30 h 155"/>
                <a:gd name="T6" fmla="*/ 14 w 358"/>
                <a:gd name="T7" fmla="*/ 155 h 155"/>
                <a:gd name="T8" fmla="*/ 0 w 358"/>
                <a:gd name="T9" fmla="*/ 1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5">
                  <a:moveTo>
                    <a:pt x="0" y="130"/>
                  </a:moveTo>
                  <a:lnTo>
                    <a:pt x="353" y="0"/>
                  </a:lnTo>
                  <a:lnTo>
                    <a:pt x="358" y="30"/>
                  </a:lnTo>
                  <a:lnTo>
                    <a:pt x="14" y="155"/>
                  </a:lnTo>
                  <a:lnTo>
                    <a:pt x="0" y="13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1C9C5"/>
                </a:gs>
                <a:gs pos="63000">
                  <a:srgbClr val="8C786E"/>
                </a:gs>
                <a:gs pos="20000">
                  <a:schemeClr val="bg1"/>
                </a:gs>
              </a:gsLst>
              <a:lin ang="9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120"/>
            <p:cNvSpPr>
              <a:spLocks/>
            </p:cNvSpPr>
            <p:nvPr/>
          </p:nvSpPr>
          <p:spPr bwMode="auto">
            <a:xfrm>
              <a:off x="1936" y="1743"/>
              <a:ext cx="275" cy="327"/>
            </a:xfrm>
            <a:custGeom>
              <a:avLst/>
              <a:gdLst>
                <a:gd name="T0" fmla="*/ 221 w 243"/>
                <a:gd name="T1" fmla="*/ 207 h 289"/>
                <a:gd name="T2" fmla="*/ 56 w 243"/>
                <a:gd name="T3" fmla="*/ 269 h 289"/>
                <a:gd name="T4" fmla="*/ 108 w 243"/>
                <a:gd name="T5" fmla="*/ 103 h 289"/>
                <a:gd name="T6" fmla="*/ 88 w 243"/>
                <a:gd name="T7" fmla="*/ 8 h 289"/>
                <a:gd name="T8" fmla="*/ 171 w 243"/>
                <a:gd name="T9" fmla="*/ 70 h 289"/>
                <a:gd name="T10" fmla="*/ 236 w 243"/>
                <a:gd name="T11" fmla="*/ 180 h 289"/>
                <a:gd name="T12" fmla="*/ 221 w 243"/>
                <a:gd name="T13" fmla="*/ 2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9">
                  <a:moveTo>
                    <a:pt x="221" y="207"/>
                  </a:moveTo>
                  <a:cubicBezTo>
                    <a:pt x="198" y="215"/>
                    <a:pt x="111" y="249"/>
                    <a:pt x="56" y="269"/>
                  </a:cubicBezTo>
                  <a:cubicBezTo>
                    <a:pt x="0" y="289"/>
                    <a:pt x="135" y="245"/>
                    <a:pt x="108" y="103"/>
                  </a:cubicBezTo>
                  <a:cubicBezTo>
                    <a:pt x="99" y="52"/>
                    <a:pt x="59" y="16"/>
                    <a:pt x="88" y="8"/>
                  </a:cubicBezTo>
                  <a:cubicBezTo>
                    <a:pt x="119" y="0"/>
                    <a:pt x="128" y="14"/>
                    <a:pt x="171" y="70"/>
                  </a:cubicBezTo>
                  <a:cubicBezTo>
                    <a:pt x="215" y="129"/>
                    <a:pt x="226" y="158"/>
                    <a:pt x="236" y="180"/>
                  </a:cubicBezTo>
                  <a:cubicBezTo>
                    <a:pt x="236" y="180"/>
                    <a:pt x="243" y="199"/>
                    <a:pt x="221" y="207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rgbClr val="B09F8B"/>
                </a:gs>
                <a:gs pos="36000">
                  <a:schemeClr val="bg1"/>
                </a:gs>
              </a:gsLst>
              <a:lin ang="93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21"/>
            <p:cNvSpPr>
              <a:spLocks/>
            </p:cNvSpPr>
            <p:nvPr/>
          </p:nvSpPr>
          <p:spPr bwMode="auto">
            <a:xfrm>
              <a:off x="1012" y="1766"/>
              <a:ext cx="534" cy="546"/>
            </a:xfrm>
            <a:custGeom>
              <a:avLst/>
              <a:gdLst>
                <a:gd name="T0" fmla="*/ 267 w 472"/>
                <a:gd name="T1" fmla="*/ 100 h 483"/>
                <a:gd name="T2" fmla="*/ 392 w 472"/>
                <a:gd name="T3" fmla="*/ 209 h 483"/>
                <a:gd name="T4" fmla="*/ 224 w 472"/>
                <a:gd name="T5" fmla="*/ 466 h 483"/>
                <a:gd name="T6" fmla="*/ 0 w 472"/>
                <a:gd name="T7" fmla="*/ 246 h 483"/>
                <a:gd name="T8" fmla="*/ 267 w 472"/>
                <a:gd name="T9" fmla="*/ 10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483">
                  <a:moveTo>
                    <a:pt x="267" y="100"/>
                  </a:moveTo>
                  <a:cubicBezTo>
                    <a:pt x="308" y="181"/>
                    <a:pt x="338" y="139"/>
                    <a:pt x="392" y="209"/>
                  </a:cubicBezTo>
                  <a:cubicBezTo>
                    <a:pt x="472" y="312"/>
                    <a:pt x="437" y="434"/>
                    <a:pt x="224" y="466"/>
                  </a:cubicBezTo>
                  <a:cubicBezTo>
                    <a:pt x="109" y="483"/>
                    <a:pt x="0" y="371"/>
                    <a:pt x="0" y="246"/>
                  </a:cubicBezTo>
                  <a:cubicBezTo>
                    <a:pt x="0" y="89"/>
                    <a:pt x="215" y="0"/>
                    <a:pt x="267" y="100"/>
                  </a:cubicBezTo>
                  <a:close/>
                </a:path>
              </a:pathLst>
            </a:custGeom>
            <a:gradFill>
              <a:gsLst>
                <a:gs pos="100000">
                  <a:srgbClr val="CA8B0C"/>
                </a:gs>
                <a:gs pos="0">
                  <a:srgbClr val="FCEB0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22"/>
            <p:cNvSpPr>
              <a:spLocks/>
            </p:cNvSpPr>
            <p:nvPr/>
          </p:nvSpPr>
          <p:spPr bwMode="auto">
            <a:xfrm>
              <a:off x="1003" y="1843"/>
              <a:ext cx="506" cy="464"/>
            </a:xfrm>
            <a:custGeom>
              <a:avLst/>
              <a:gdLst>
                <a:gd name="T0" fmla="*/ 32 w 447"/>
                <a:gd name="T1" fmla="*/ 133 h 410"/>
                <a:gd name="T2" fmla="*/ 135 w 447"/>
                <a:gd name="T3" fmla="*/ 25 h 410"/>
                <a:gd name="T4" fmla="*/ 276 w 447"/>
                <a:gd name="T5" fmla="*/ 54 h 410"/>
                <a:gd name="T6" fmla="*/ 327 w 447"/>
                <a:gd name="T7" fmla="*/ 108 h 410"/>
                <a:gd name="T8" fmla="*/ 419 w 447"/>
                <a:gd name="T9" fmla="*/ 201 h 410"/>
                <a:gd name="T10" fmla="*/ 273 w 447"/>
                <a:gd name="T11" fmla="*/ 372 h 410"/>
                <a:gd name="T12" fmla="*/ 32 w 447"/>
                <a:gd name="T13" fmla="*/ 13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10">
                  <a:moveTo>
                    <a:pt x="32" y="133"/>
                  </a:moveTo>
                  <a:cubicBezTo>
                    <a:pt x="37" y="95"/>
                    <a:pt x="73" y="51"/>
                    <a:pt x="135" y="25"/>
                  </a:cubicBezTo>
                  <a:cubicBezTo>
                    <a:pt x="196" y="0"/>
                    <a:pt x="264" y="3"/>
                    <a:pt x="276" y="54"/>
                  </a:cubicBezTo>
                  <a:cubicBezTo>
                    <a:pt x="288" y="105"/>
                    <a:pt x="327" y="108"/>
                    <a:pt x="327" y="108"/>
                  </a:cubicBezTo>
                  <a:cubicBezTo>
                    <a:pt x="327" y="108"/>
                    <a:pt x="391" y="116"/>
                    <a:pt x="419" y="201"/>
                  </a:cubicBezTo>
                  <a:cubicBezTo>
                    <a:pt x="447" y="286"/>
                    <a:pt x="372" y="334"/>
                    <a:pt x="273" y="372"/>
                  </a:cubicBezTo>
                  <a:cubicBezTo>
                    <a:pt x="174" y="410"/>
                    <a:pt x="0" y="344"/>
                    <a:pt x="32" y="133"/>
                  </a:cubicBezTo>
                  <a:close/>
                </a:path>
              </a:pathLst>
            </a:custGeom>
            <a:gradFill>
              <a:gsLst>
                <a:gs pos="100000">
                  <a:srgbClr val="FFC000"/>
                </a:gs>
                <a:gs pos="0">
                  <a:srgbClr val="FCEE3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1" name="Ruler"/>
          <p:cNvGrpSpPr>
            <a:grpSpLocks noChangeAspect="1"/>
          </p:cNvGrpSpPr>
          <p:nvPr/>
        </p:nvGrpSpPr>
        <p:grpSpPr bwMode="auto">
          <a:xfrm rot="1859374">
            <a:off x="2235296" y="1631994"/>
            <a:ext cx="2513067" cy="573235"/>
            <a:chOff x="3165" y="3265"/>
            <a:chExt cx="3345" cy="763"/>
          </a:xfrm>
          <a:effectLst>
            <a:outerShdw blurRad="50800" dist="76200" dir="6600000" algn="tr" rotWithShape="0">
              <a:prstClr val="black">
                <a:alpha val="20000"/>
              </a:prstClr>
            </a:outerShdw>
          </a:effectLst>
        </p:grpSpPr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3303" y="3669"/>
              <a:ext cx="187" cy="189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5 h 131"/>
                <a:gd name="T4" fmla="*/ 65 w 130"/>
                <a:gd name="T5" fmla="*/ 131 h 131"/>
                <a:gd name="T6" fmla="*/ 130 w 130"/>
                <a:gd name="T7" fmla="*/ 66 h 131"/>
                <a:gd name="T8" fmla="*/ 65 w 130"/>
                <a:gd name="T9" fmla="*/ 0 h 131"/>
                <a:gd name="T10" fmla="*/ 66 w 130"/>
                <a:gd name="T11" fmla="*/ 110 h 131"/>
                <a:gd name="T12" fmla="*/ 19 w 130"/>
                <a:gd name="T13" fmla="*/ 63 h 131"/>
                <a:gd name="T14" fmla="*/ 66 w 130"/>
                <a:gd name="T15" fmla="*/ 16 h 131"/>
                <a:gd name="T16" fmla="*/ 113 w 130"/>
                <a:gd name="T17" fmla="*/ 63 h 131"/>
                <a:gd name="T18" fmla="*/ 66 w 130"/>
                <a:gd name="T1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30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2"/>
                    <a:pt x="130" y="66"/>
                  </a:cubicBezTo>
                  <a:cubicBezTo>
                    <a:pt x="130" y="30"/>
                    <a:pt x="101" y="1"/>
                    <a:pt x="65" y="0"/>
                  </a:cubicBezTo>
                  <a:close/>
                  <a:moveTo>
                    <a:pt x="66" y="110"/>
                  </a:moveTo>
                  <a:cubicBezTo>
                    <a:pt x="40" y="110"/>
                    <a:pt x="19" y="89"/>
                    <a:pt x="19" y="63"/>
                  </a:cubicBezTo>
                  <a:cubicBezTo>
                    <a:pt x="19" y="37"/>
                    <a:pt x="40" y="16"/>
                    <a:pt x="66" y="16"/>
                  </a:cubicBezTo>
                  <a:cubicBezTo>
                    <a:pt x="92" y="16"/>
                    <a:pt x="113" y="37"/>
                    <a:pt x="113" y="63"/>
                  </a:cubicBezTo>
                  <a:cubicBezTo>
                    <a:pt x="113" y="89"/>
                    <a:pt x="92" y="110"/>
                    <a:pt x="66" y="110"/>
                  </a:cubicBezTo>
                  <a:close/>
                </a:path>
              </a:pathLst>
            </a:custGeom>
            <a:gradFill>
              <a:gsLst>
                <a:gs pos="0">
                  <a:srgbClr val="E6AF00"/>
                </a:gs>
                <a:gs pos="74000">
                  <a:srgbClr val="6C5500"/>
                </a:gs>
              </a:gsLst>
              <a:lin ang="168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3165" y="3265"/>
              <a:ext cx="3345" cy="763"/>
            </a:xfrm>
            <a:custGeom>
              <a:avLst/>
              <a:gdLst>
                <a:gd name="T0" fmla="*/ 2299 w 2327"/>
                <a:gd name="T1" fmla="*/ 4 h 528"/>
                <a:gd name="T2" fmla="*/ 28 w 2327"/>
                <a:gd name="T3" fmla="*/ 0 h 528"/>
                <a:gd name="T4" fmla="*/ 1 w 2327"/>
                <a:gd name="T5" fmla="*/ 28 h 528"/>
                <a:gd name="T6" fmla="*/ 0 w 2327"/>
                <a:gd name="T7" fmla="*/ 496 h 528"/>
                <a:gd name="T8" fmla="*/ 28 w 2327"/>
                <a:gd name="T9" fmla="*/ 524 h 528"/>
                <a:gd name="T10" fmla="*/ 2299 w 2327"/>
                <a:gd name="T11" fmla="*/ 528 h 528"/>
                <a:gd name="T12" fmla="*/ 2327 w 2327"/>
                <a:gd name="T13" fmla="*/ 500 h 528"/>
                <a:gd name="T14" fmla="*/ 2327 w 2327"/>
                <a:gd name="T15" fmla="*/ 32 h 528"/>
                <a:gd name="T16" fmla="*/ 2299 w 2327"/>
                <a:gd name="T17" fmla="*/ 4 h 528"/>
                <a:gd name="T18" fmla="*/ 160 w 2327"/>
                <a:gd name="T19" fmla="*/ 403 h 528"/>
                <a:gd name="T20" fmla="*/ 101 w 2327"/>
                <a:gd name="T21" fmla="*/ 344 h 528"/>
                <a:gd name="T22" fmla="*/ 160 w 2327"/>
                <a:gd name="T23" fmla="*/ 285 h 528"/>
                <a:gd name="T24" fmla="*/ 219 w 2327"/>
                <a:gd name="T25" fmla="*/ 344 h 528"/>
                <a:gd name="T26" fmla="*/ 160 w 2327"/>
                <a:gd name="T27" fmla="*/ 403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7" h="528">
                  <a:moveTo>
                    <a:pt x="2299" y="4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1" y="12"/>
                    <a:pt x="1" y="28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11"/>
                    <a:pt x="12" y="524"/>
                    <a:pt x="28" y="524"/>
                  </a:cubicBezTo>
                  <a:cubicBezTo>
                    <a:pt x="2299" y="528"/>
                    <a:pt x="2299" y="528"/>
                    <a:pt x="2299" y="528"/>
                  </a:cubicBezTo>
                  <a:cubicBezTo>
                    <a:pt x="2314" y="528"/>
                    <a:pt x="2327" y="515"/>
                    <a:pt x="2327" y="500"/>
                  </a:cubicBezTo>
                  <a:cubicBezTo>
                    <a:pt x="2327" y="32"/>
                    <a:pt x="2327" y="32"/>
                    <a:pt x="2327" y="32"/>
                  </a:cubicBezTo>
                  <a:cubicBezTo>
                    <a:pt x="2327" y="17"/>
                    <a:pt x="2315" y="4"/>
                    <a:pt x="2299" y="4"/>
                  </a:cubicBezTo>
                  <a:moveTo>
                    <a:pt x="160" y="403"/>
                  </a:moveTo>
                  <a:cubicBezTo>
                    <a:pt x="127" y="403"/>
                    <a:pt x="101" y="377"/>
                    <a:pt x="101" y="344"/>
                  </a:cubicBezTo>
                  <a:cubicBezTo>
                    <a:pt x="101" y="311"/>
                    <a:pt x="127" y="285"/>
                    <a:pt x="160" y="285"/>
                  </a:cubicBezTo>
                  <a:cubicBezTo>
                    <a:pt x="193" y="285"/>
                    <a:pt x="219" y="311"/>
                    <a:pt x="219" y="344"/>
                  </a:cubicBezTo>
                  <a:cubicBezTo>
                    <a:pt x="219" y="377"/>
                    <a:pt x="193" y="403"/>
                    <a:pt x="160" y="403"/>
                  </a:cubicBezTo>
                </a:path>
              </a:pathLst>
            </a:custGeom>
            <a:gradFill flip="none" rotWithShape="1">
              <a:gsLst>
                <a:gs pos="76000">
                  <a:srgbClr val="FFFF00"/>
                </a:gs>
                <a:gs pos="0">
                  <a:srgbClr val="E6AF00"/>
                </a:gs>
              </a:gsLst>
              <a:lin ang="16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267" y="3560"/>
              <a:ext cx="1207" cy="426"/>
            </a:xfrm>
            <a:custGeom>
              <a:avLst/>
              <a:gdLst>
                <a:gd name="T0" fmla="*/ 154 w 840"/>
                <a:gd name="T1" fmla="*/ 0 h 295"/>
                <a:gd name="T2" fmla="*/ 8 w 840"/>
                <a:gd name="T3" fmla="*/ 0 h 295"/>
                <a:gd name="T4" fmla="*/ 4 w 840"/>
                <a:gd name="T5" fmla="*/ 0 h 295"/>
                <a:gd name="T6" fmla="*/ 0 w 840"/>
                <a:gd name="T7" fmla="*/ 294 h 295"/>
                <a:gd name="T8" fmla="*/ 831 w 840"/>
                <a:gd name="T9" fmla="*/ 295 h 295"/>
                <a:gd name="T10" fmla="*/ 839 w 840"/>
                <a:gd name="T11" fmla="*/ 287 h 295"/>
                <a:gd name="T12" fmla="*/ 840 w 840"/>
                <a:gd name="T13" fmla="*/ 1 h 295"/>
                <a:gd name="T14" fmla="*/ 154 w 840"/>
                <a:gd name="T1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0" h="295">
                  <a:moveTo>
                    <a:pt x="154" y="0"/>
                  </a:moveTo>
                  <a:cubicBezTo>
                    <a:pt x="78" y="0"/>
                    <a:pt x="22" y="0"/>
                    <a:pt x="8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831" y="295"/>
                    <a:pt x="831" y="295"/>
                    <a:pt x="831" y="295"/>
                  </a:cubicBezTo>
                  <a:cubicBezTo>
                    <a:pt x="836" y="295"/>
                    <a:pt x="839" y="292"/>
                    <a:pt x="839" y="287"/>
                  </a:cubicBezTo>
                  <a:cubicBezTo>
                    <a:pt x="840" y="1"/>
                    <a:pt x="840" y="1"/>
                    <a:pt x="840" y="1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gradFill>
              <a:gsLst>
                <a:gs pos="76000">
                  <a:srgbClr val="F8F200"/>
                </a:gs>
                <a:gs pos="0">
                  <a:srgbClr val="FFDD00"/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3184" y="3278"/>
              <a:ext cx="3307" cy="282"/>
            </a:xfrm>
            <a:custGeom>
              <a:avLst/>
              <a:gdLst>
                <a:gd name="T0" fmla="*/ 21 w 2301"/>
                <a:gd name="T1" fmla="*/ 0 h 195"/>
                <a:gd name="T2" fmla="*/ 1 w 2301"/>
                <a:gd name="T3" fmla="*/ 20 h 195"/>
                <a:gd name="T4" fmla="*/ 0 w 2301"/>
                <a:gd name="T5" fmla="*/ 192 h 195"/>
                <a:gd name="T6" fmla="*/ 1 w 2301"/>
                <a:gd name="T7" fmla="*/ 192 h 195"/>
                <a:gd name="T8" fmla="*/ 1 w 2301"/>
                <a:gd name="T9" fmla="*/ 21 h 195"/>
                <a:gd name="T10" fmla="*/ 13 w 2301"/>
                <a:gd name="T11" fmla="*/ 190 h 195"/>
                <a:gd name="T12" fmla="*/ 13 w 2301"/>
                <a:gd name="T13" fmla="*/ 192 h 195"/>
                <a:gd name="T14" fmla="*/ 1603 w 2301"/>
                <a:gd name="T15" fmla="*/ 195 h 195"/>
                <a:gd name="T16" fmla="*/ 2289 w 2301"/>
                <a:gd name="T17" fmla="*/ 191 h 195"/>
                <a:gd name="T18" fmla="*/ 2301 w 2301"/>
                <a:gd name="T19" fmla="*/ 30 h 195"/>
                <a:gd name="T20" fmla="*/ 2301 w 2301"/>
                <a:gd name="T21" fmla="*/ 24 h 195"/>
                <a:gd name="T22" fmla="*/ 2281 w 2301"/>
                <a:gd name="T23" fmla="*/ 4 h 195"/>
                <a:gd name="T24" fmla="*/ 21 w 2301"/>
                <a:gd name="T25" fmla="*/ 0 h 195"/>
                <a:gd name="T26" fmla="*/ 21 w 2301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1" h="195">
                  <a:moveTo>
                    <a:pt x="21" y="0"/>
                  </a:moveTo>
                  <a:cubicBezTo>
                    <a:pt x="10" y="0"/>
                    <a:pt x="1" y="9"/>
                    <a:pt x="1" y="2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603" y="195"/>
                    <a:pt x="1603" y="195"/>
                    <a:pt x="1603" y="195"/>
                  </a:cubicBezTo>
                  <a:cubicBezTo>
                    <a:pt x="1829" y="194"/>
                    <a:pt x="2239" y="193"/>
                    <a:pt x="2289" y="191"/>
                  </a:cubicBezTo>
                  <a:cubicBezTo>
                    <a:pt x="2301" y="30"/>
                    <a:pt x="2301" y="30"/>
                    <a:pt x="2301" y="30"/>
                  </a:cubicBezTo>
                  <a:cubicBezTo>
                    <a:pt x="2301" y="24"/>
                    <a:pt x="2301" y="24"/>
                    <a:pt x="2301" y="24"/>
                  </a:cubicBezTo>
                  <a:cubicBezTo>
                    <a:pt x="2301" y="13"/>
                    <a:pt x="2292" y="4"/>
                    <a:pt x="2281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adFill flip="none" rotWithShape="1">
              <a:gsLst>
                <a:gs pos="0">
                  <a:srgbClr val="FFFF96"/>
                </a:gs>
                <a:gs pos="100000">
                  <a:srgbClr val="F0DB40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488" y="3554"/>
              <a:ext cx="986" cy="8"/>
            </a:xfrm>
            <a:custGeom>
              <a:avLst/>
              <a:gdLst>
                <a:gd name="T0" fmla="*/ 686 w 686"/>
                <a:gd name="T1" fmla="*/ 0 h 5"/>
                <a:gd name="T2" fmla="*/ 0 w 686"/>
                <a:gd name="T3" fmla="*/ 4 h 5"/>
                <a:gd name="T4" fmla="*/ 686 w 686"/>
                <a:gd name="T5" fmla="*/ 5 h 5"/>
                <a:gd name="T6" fmla="*/ 686 w 686"/>
                <a:gd name="T7" fmla="*/ 4 h 5"/>
                <a:gd name="T8" fmla="*/ 686 w 68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6" h="5">
                  <a:moveTo>
                    <a:pt x="686" y="0"/>
                  </a:moveTo>
                  <a:cubicBezTo>
                    <a:pt x="636" y="2"/>
                    <a:pt x="226" y="3"/>
                    <a:pt x="0" y="4"/>
                  </a:cubicBezTo>
                  <a:cubicBezTo>
                    <a:pt x="686" y="5"/>
                    <a:pt x="686" y="5"/>
                    <a:pt x="686" y="5"/>
                  </a:cubicBezTo>
                  <a:cubicBezTo>
                    <a:pt x="686" y="4"/>
                    <a:pt x="686" y="4"/>
                    <a:pt x="686" y="4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solidFill>
              <a:srgbClr val="DEE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3184" y="3315"/>
              <a:ext cx="3307" cy="692"/>
            </a:xfrm>
            <a:custGeom>
              <a:avLst/>
              <a:gdLst>
                <a:gd name="T0" fmla="*/ 2301 w 2301"/>
                <a:gd name="T1" fmla="*/ 0 h 479"/>
                <a:gd name="T2" fmla="*/ 2301 w 2301"/>
                <a:gd name="T3" fmla="*/ 5 h 479"/>
                <a:gd name="T4" fmla="*/ 2301 w 2301"/>
                <a:gd name="T5" fmla="*/ 171 h 479"/>
                <a:gd name="T6" fmla="*/ 2295 w 2301"/>
                <a:gd name="T7" fmla="*/ 171 h 479"/>
                <a:gd name="T8" fmla="*/ 2294 w 2301"/>
                <a:gd name="T9" fmla="*/ 434 h 479"/>
                <a:gd name="T10" fmla="*/ 2261 w 2301"/>
                <a:gd name="T11" fmla="*/ 470 h 479"/>
                <a:gd name="T12" fmla="*/ 2257 w 2301"/>
                <a:gd name="T13" fmla="*/ 470 h 479"/>
                <a:gd name="T14" fmla="*/ 1449 w 2301"/>
                <a:gd name="T15" fmla="*/ 469 h 479"/>
                <a:gd name="T16" fmla="*/ 1449 w 2301"/>
                <a:gd name="T17" fmla="*/ 464 h 479"/>
                <a:gd name="T18" fmla="*/ 21 w 2301"/>
                <a:gd name="T19" fmla="*/ 461 h 479"/>
                <a:gd name="T20" fmla="*/ 13 w 2301"/>
                <a:gd name="T21" fmla="*/ 453 h 479"/>
                <a:gd name="T22" fmla="*/ 13 w 2301"/>
                <a:gd name="T23" fmla="*/ 167 h 479"/>
                <a:gd name="T24" fmla="*/ 1 w 2301"/>
                <a:gd name="T25" fmla="*/ 167 h 479"/>
                <a:gd name="T26" fmla="*/ 0 w 2301"/>
                <a:gd name="T27" fmla="*/ 454 h 479"/>
                <a:gd name="T28" fmla="*/ 21 w 2301"/>
                <a:gd name="T29" fmla="*/ 475 h 479"/>
                <a:gd name="T30" fmla="*/ 2280 w 2301"/>
                <a:gd name="T31" fmla="*/ 479 h 479"/>
                <a:gd name="T32" fmla="*/ 2281 w 2301"/>
                <a:gd name="T33" fmla="*/ 479 h 479"/>
                <a:gd name="T34" fmla="*/ 2301 w 2301"/>
                <a:gd name="T35" fmla="*/ 459 h 479"/>
                <a:gd name="T36" fmla="*/ 2301 w 2301"/>
                <a:gd name="T3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1" h="479">
                  <a:moveTo>
                    <a:pt x="2301" y="0"/>
                  </a:moveTo>
                  <a:cubicBezTo>
                    <a:pt x="2301" y="5"/>
                    <a:pt x="2301" y="5"/>
                    <a:pt x="2301" y="5"/>
                  </a:cubicBezTo>
                  <a:cubicBezTo>
                    <a:pt x="2301" y="171"/>
                    <a:pt x="2301" y="171"/>
                    <a:pt x="2301" y="171"/>
                  </a:cubicBezTo>
                  <a:cubicBezTo>
                    <a:pt x="2295" y="171"/>
                    <a:pt x="2295" y="171"/>
                    <a:pt x="2295" y="171"/>
                  </a:cubicBezTo>
                  <a:cubicBezTo>
                    <a:pt x="2296" y="208"/>
                    <a:pt x="2294" y="400"/>
                    <a:pt x="2294" y="434"/>
                  </a:cubicBezTo>
                  <a:cubicBezTo>
                    <a:pt x="2294" y="469"/>
                    <a:pt x="2280" y="470"/>
                    <a:pt x="2261" y="470"/>
                  </a:cubicBezTo>
                  <a:cubicBezTo>
                    <a:pt x="2260" y="470"/>
                    <a:pt x="2259" y="470"/>
                    <a:pt x="2257" y="470"/>
                  </a:cubicBezTo>
                  <a:cubicBezTo>
                    <a:pt x="2236" y="470"/>
                    <a:pt x="1449" y="469"/>
                    <a:pt x="1449" y="469"/>
                  </a:cubicBezTo>
                  <a:cubicBezTo>
                    <a:pt x="1449" y="464"/>
                    <a:pt x="1449" y="464"/>
                    <a:pt x="1449" y="464"/>
                  </a:cubicBezTo>
                  <a:cubicBezTo>
                    <a:pt x="21" y="461"/>
                    <a:pt x="21" y="461"/>
                    <a:pt x="21" y="461"/>
                  </a:cubicBezTo>
                  <a:cubicBezTo>
                    <a:pt x="16" y="461"/>
                    <a:pt x="13" y="458"/>
                    <a:pt x="13" y="453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" y="167"/>
                    <a:pt x="1" y="167"/>
                    <a:pt x="1" y="167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66"/>
                    <a:pt x="9" y="475"/>
                    <a:pt x="21" y="475"/>
                  </a:cubicBezTo>
                  <a:cubicBezTo>
                    <a:pt x="2280" y="479"/>
                    <a:pt x="2280" y="479"/>
                    <a:pt x="2280" y="479"/>
                  </a:cubicBezTo>
                  <a:cubicBezTo>
                    <a:pt x="2280" y="479"/>
                    <a:pt x="2280" y="479"/>
                    <a:pt x="2281" y="479"/>
                  </a:cubicBezTo>
                  <a:cubicBezTo>
                    <a:pt x="2292" y="479"/>
                    <a:pt x="2301" y="470"/>
                    <a:pt x="2301" y="459"/>
                  </a:cubicBezTo>
                  <a:cubicBezTo>
                    <a:pt x="2301" y="0"/>
                    <a:pt x="2301" y="0"/>
                    <a:pt x="2301" y="0"/>
                  </a:cubicBezTo>
                </a:path>
              </a:pathLst>
            </a:custGeom>
            <a:gradFill flip="none" rotWithShape="1">
              <a:gsLst>
                <a:gs pos="54000">
                  <a:srgbClr val="FFFF00"/>
                </a:gs>
                <a:gs pos="0">
                  <a:srgbClr val="FFCB0D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5267" y="3562"/>
              <a:ext cx="1217" cy="432"/>
            </a:xfrm>
            <a:custGeom>
              <a:avLst/>
              <a:gdLst>
                <a:gd name="T0" fmla="*/ 840 w 847"/>
                <a:gd name="T1" fmla="*/ 0 h 299"/>
                <a:gd name="T2" fmla="*/ 839 w 847"/>
                <a:gd name="T3" fmla="*/ 286 h 299"/>
                <a:gd name="T4" fmla="*/ 831 w 847"/>
                <a:gd name="T5" fmla="*/ 294 h 299"/>
                <a:gd name="T6" fmla="*/ 0 w 847"/>
                <a:gd name="T7" fmla="*/ 293 h 299"/>
                <a:gd name="T8" fmla="*/ 0 w 847"/>
                <a:gd name="T9" fmla="*/ 298 h 299"/>
                <a:gd name="T10" fmla="*/ 808 w 847"/>
                <a:gd name="T11" fmla="*/ 299 h 299"/>
                <a:gd name="T12" fmla="*/ 812 w 847"/>
                <a:gd name="T13" fmla="*/ 299 h 299"/>
                <a:gd name="T14" fmla="*/ 845 w 847"/>
                <a:gd name="T15" fmla="*/ 263 h 299"/>
                <a:gd name="T16" fmla="*/ 846 w 847"/>
                <a:gd name="T17" fmla="*/ 0 h 299"/>
                <a:gd name="T18" fmla="*/ 840 w 847"/>
                <a:gd name="T1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7" h="299">
                  <a:moveTo>
                    <a:pt x="840" y="0"/>
                  </a:moveTo>
                  <a:cubicBezTo>
                    <a:pt x="839" y="286"/>
                    <a:pt x="839" y="286"/>
                    <a:pt x="839" y="286"/>
                  </a:cubicBezTo>
                  <a:cubicBezTo>
                    <a:pt x="839" y="291"/>
                    <a:pt x="836" y="294"/>
                    <a:pt x="831" y="294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298"/>
                    <a:pt x="787" y="299"/>
                    <a:pt x="808" y="299"/>
                  </a:cubicBezTo>
                  <a:cubicBezTo>
                    <a:pt x="810" y="299"/>
                    <a:pt x="811" y="299"/>
                    <a:pt x="812" y="299"/>
                  </a:cubicBezTo>
                  <a:cubicBezTo>
                    <a:pt x="831" y="299"/>
                    <a:pt x="845" y="298"/>
                    <a:pt x="845" y="263"/>
                  </a:cubicBezTo>
                  <a:cubicBezTo>
                    <a:pt x="845" y="229"/>
                    <a:pt x="847" y="37"/>
                    <a:pt x="846" y="0"/>
                  </a:cubicBezTo>
                  <a:cubicBezTo>
                    <a:pt x="840" y="0"/>
                    <a:pt x="840" y="0"/>
                    <a:pt x="840" y="0"/>
                  </a:cubicBezTo>
                </a:path>
              </a:pathLst>
            </a:custGeom>
            <a:solidFill>
              <a:srgbClr val="DEE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57"/>
            <p:cNvSpPr>
              <a:spLocks noEditPoints="1"/>
            </p:cNvSpPr>
            <p:nvPr/>
          </p:nvSpPr>
          <p:spPr bwMode="auto">
            <a:xfrm>
              <a:off x="3185" y="3309"/>
              <a:ext cx="3306" cy="253"/>
            </a:xfrm>
            <a:custGeom>
              <a:avLst/>
              <a:gdLst>
                <a:gd name="T0" fmla="*/ 2300 w 2300"/>
                <a:gd name="T1" fmla="*/ 9 h 175"/>
                <a:gd name="T2" fmla="*/ 2288 w 2300"/>
                <a:gd name="T3" fmla="*/ 170 h 175"/>
                <a:gd name="T4" fmla="*/ 2293 w 2300"/>
                <a:gd name="T5" fmla="*/ 169 h 175"/>
                <a:gd name="T6" fmla="*/ 2293 w 2300"/>
                <a:gd name="T7" fmla="*/ 169 h 175"/>
                <a:gd name="T8" fmla="*/ 2294 w 2300"/>
                <a:gd name="T9" fmla="*/ 175 h 175"/>
                <a:gd name="T10" fmla="*/ 2300 w 2300"/>
                <a:gd name="T11" fmla="*/ 175 h 175"/>
                <a:gd name="T12" fmla="*/ 2300 w 2300"/>
                <a:gd name="T13" fmla="*/ 9 h 175"/>
                <a:gd name="T14" fmla="*/ 0 w 2300"/>
                <a:gd name="T15" fmla="*/ 0 h 175"/>
                <a:gd name="T16" fmla="*/ 0 w 2300"/>
                <a:gd name="T17" fmla="*/ 171 h 175"/>
                <a:gd name="T18" fmla="*/ 12 w 2300"/>
                <a:gd name="T19" fmla="*/ 171 h 175"/>
                <a:gd name="T20" fmla="*/ 12 w 2300"/>
                <a:gd name="T21" fmla="*/ 169 h 175"/>
                <a:gd name="T22" fmla="*/ 0 w 2300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0" h="175">
                  <a:moveTo>
                    <a:pt x="2300" y="9"/>
                  </a:moveTo>
                  <a:cubicBezTo>
                    <a:pt x="2288" y="170"/>
                    <a:pt x="2288" y="170"/>
                    <a:pt x="2288" y="170"/>
                  </a:cubicBezTo>
                  <a:cubicBezTo>
                    <a:pt x="2291" y="170"/>
                    <a:pt x="2293" y="169"/>
                    <a:pt x="2293" y="169"/>
                  </a:cubicBezTo>
                  <a:cubicBezTo>
                    <a:pt x="2293" y="169"/>
                    <a:pt x="2293" y="169"/>
                    <a:pt x="2293" y="169"/>
                  </a:cubicBezTo>
                  <a:cubicBezTo>
                    <a:pt x="2294" y="169"/>
                    <a:pt x="2294" y="171"/>
                    <a:pt x="2294" y="175"/>
                  </a:cubicBezTo>
                  <a:cubicBezTo>
                    <a:pt x="2300" y="175"/>
                    <a:pt x="2300" y="175"/>
                    <a:pt x="2300" y="175"/>
                  </a:cubicBezTo>
                  <a:cubicBezTo>
                    <a:pt x="2300" y="9"/>
                    <a:pt x="2300" y="9"/>
                    <a:pt x="2300" y="9"/>
                  </a:cubicBezTo>
                  <a:moveTo>
                    <a:pt x="0" y="0"/>
                  </a:moveTo>
                  <a:cubicBezTo>
                    <a:pt x="0" y="171"/>
                    <a:pt x="0" y="171"/>
                    <a:pt x="0" y="171"/>
                  </a:cubicBezTo>
                  <a:cubicBezTo>
                    <a:pt x="12" y="171"/>
                    <a:pt x="12" y="171"/>
                    <a:pt x="12" y="171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54000">
                  <a:srgbClr val="FFFF00"/>
                </a:gs>
                <a:gs pos="0">
                  <a:srgbClr val="FFCB0D"/>
                </a:gs>
              </a:gsLst>
              <a:path path="circle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474" y="3553"/>
              <a:ext cx="9" cy="9"/>
            </a:xfrm>
            <a:custGeom>
              <a:avLst/>
              <a:gdLst>
                <a:gd name="T0" fmla="*/ 5 w 6"/>
                <a:gd name="T1" fmla="*/ 0 h 6"/>
                <a:gd name="T2" fmla="*/ 5 w 6"/>
                <a:gd name="T3" fmla="*/ 0 h 6"/>
                <a:gd name="T4" fmla="*/ 0 w 6"/>
                <a:gd name="T5" fmla="*/ 1 h 6"/>
                <a:gd name="T6" fmla="*/ 0 w 6"/>
                <a:gd name="T7" fmla="*/ 5 h 6"/>
                <a:gd name="T8" fmla="*/ 0 w 6"/>
                <a:gd name="T9" fmla="*/ 6 h 6"/>
                <a:gd name="T10" fmla="*/ 6 w 6"/>
                <a:gd name="T11" fmla="*/ 6 h 6"/>
                <a:gd name="T12" fmla="*/ 5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2"/>
                    <a:pt x="6" y="0"/>
                    <a:pt x="5" y="0"/>
                  </a:cubicBezTo>
                </a:path>
              </a:pathLst>
            </a:custGeom>
            <a:solidFill>
              <a:srgbClr val="EEE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3190" y="3278"/>
              <a:ext cx="3297" cy="21"/>
            </a:xfrm>
            <a:custGeom>
              <a:avLst/>
              <a:gdLst>
                <a:gd name="T0" fmla="*/ 0 w 2294"/>
                <a:gd name="T1" fmla="*/ 9 h 14"/>
                <a:gd name="T2" fmla="*/ 2294 w 2294"/>
                <a:gd name="T3" fmla="*/ 14 h 14"/>
                <a:gd name="T4" fmla="*/ 2277 w 2294"/>
                <a:gd name="T5" fmla="*/ 4 h 14"/>
                <a:gd name="T6" fmla="*/ 17 w 2294"/>
                <a:gd name="T7" fmla="*/ 0 h 14"/>
                <a:gd name="T8" fmla="*/ 0 w 2294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14">
                  <a:moveTo>
                    <a:pt x="0" y="9"/>
                  </a:moveTo>
                  <a:cubicBezTo>
                    <a:pt x="2294" y="14"/>
                    <a:pt x="2294" y="14"/>
                    <a:pt x="2294" y="14"/>
                  </a:cubicBezTo>
                  <a:cubicBezTo>
                    <a:pt x="2290" y="8"/>
                    <a:pt x="2284" y="4"/>
                    <a:pt x="227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3" y="4"/>
                    <a:pt x="0" y="9"/>
                  </a:cubicBezTo>
                  <a:close/>
                </a:path>
              </a:pathLst>
            </a:custGeom>
            <a:solidFill>
              <a:srgbClr val="F6E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5183" y="3289"/>
              <a:ext cx="1298" cy="271"/>
            </a:xfrm>
            <a:custGeom>
              <a:avLst/>
              <a:gdLst>
                <a:gd name="T0" fmla="*/ 903 w 903"/>
                <a:gd name="T1" fmla="*/ 188 h 188"/>
                <a:gd name="T2" fmla="*/ 903 w 903"/>
                <a:gd name="T3" fmla="*/ 18 h 188"/>
                <a:gd name="T4" fmla="*/ 887 w 903"/>
                <a:gd name="T5" fmla="*/ 2 h 188"/>
                <a:gd name="T6" fmla="*/ 0 w 903"/>
                <a:gd name="T7" fmla="*/ 0 h 188"/>
                <a:gd name="T8" fmla="*/ 66 w 903"/>
                <a:gd name="T9" fmla="*/ 186 h 188"/>
                <a:gd name="T10" fmla="*/ 903 w 903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188">
                  <a:moveTo>
                    <a:pt x="903" y="188"/>
                  </a:moveTo>
                  <a:cubicBezTo>
                    <a:pt x="903" y="18"/>
                    <a:pt x="903" y="18"/>
                    <a:pt x="903" y="18"/>
                  </a:cubicBezTo>
                  <a:cubicBezTo>
                    <a:pt x="903" y="7"/>
                    <a:pt x="901" y="2"/>
                    <a:pt x="887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186"/>
                    <a:pt x="66" y="186"/>
                    <a:pt x="66" y="186"/>
                  </a:cubicBezTo>
                  <a:lnTo>
                    <a:pt x="903" y="188"/>
                  </a:lnTo>
                  <a:close/>
                </a:path>
              </a:pathLst>
            </a:custGeom>
            <a:gradFill flip="none" rotWithShape="1">
              <a:gsLst>
                <a:gs pos="33000">
                  <a:srgbClr val="FFFF96"/>
                </a:gs>
                <a:gs pos="100000">
                  <a:srgbClr val="FFFF00"/>
                </a:gs>
                <a:gs pos="4000">
                  <a:schemeClr val="bg1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6335" y="3709"/>
              <a:ext cx="156" cy="296"/>
            </a:xfrm>
            <a:custGeom>
              <a:avLst/>
              <a:gdLst>
                <a:gd name="T0" fmla="*/ 103 w 109"/>
                <a:gd name="T1" fmla="*/ 20 h 205"/>
                <a:gd name="T2" fmla="*/ 97 w 109"/>
                <a:gd name="T3" fmla="*/ 102 h 205"/>
                <a:gd name="T4" fmla="*/ 95 w 109"/>
                <a:gd name="T5" fmla="*/ 166 h 205"/>
                <a:gd name="T6" fmla="*/ 47 w 109"/>
                <a:gd name="T7" fmla="*/ 194 h 205"/>
                <a:gd name="T8" fmla="*/ 73 w 109"/>
                <a:gd name="T9" fmla="*/ 203 h 205"/>
                <a:gd name="T10" fmla="*/ 108 w 109"/>
                <a:gd name="T11" fmla="*/ 179 h 205"/>
                <a:gd name="T12" fmla="*/ 109 w 109"/>
                <a:gd name="T13" fmla="*/ 39 h 205"/>
                <a:gd name="T14" fmla="*/ 103 w 109"/>
                <a:gd name="T15" fmla="*/ 2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05">
                  <a:moveTo>
                    <a:pt x="103" y="20"/>
                  </a:moveTo>
                  <a:cubicBezTo>
                    <a:pt x="98" y="44"/>
                    <a:pt x="96" y="70"/>
                    <a:pt x="97" y="102"/>
                  </a:cubicBezTo>
                  <a:cubicBezTo>
                    <a:pt x="98" y="133"/>
                    <a:pt x="96" y="151"/>
                    <a:pt x="95" y="166"/>
                  </a:cubicBezTo>
                  <a:cubicBezTo>
                    <a:pt x="94" y="181"/>
                    <a:pt x="94" y="194"/>
                    <a:pt x="47" y="194"/>
                  </a:cubicBezTo>
                  <a:cubicBezTo>
                    <a:pt x="0" y="193"/>
                    <a:pt x="53" y="201"/>
                    <a:pt x="73" y="203"/>
                  </a:cubicBezTo>
                  <a:cubicBezTo>
                    <a:pt x="92" y="205"/>
                    <a:pt x="108" y="205"/>
                    <a:pt x="108" y="179"/>
                  </a:cubicBezTo>
                  <a:cubicBezTo>
                    <a:pt x="109" y="152"/>
                    <a:pt x="109" y="72"/>
                    <a:pt x="109" y="39"/>
                  </a:cubicBezTo>
                  <a:cubicBezTo>
                    <a:pt x="108" y="6"/>
                    <a:pt x="107" y="0"/>
                    <a:pt x="103" y="20"/>
                  </a:cubicBezTo>
                  <a:close/>
                </a:path>
              </a:pathLst>
            </a:custGeom>
            <a:solidFill>
              <a:srgbClr val="F8F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4365" y="3986"/>
              <a:ext cx="2024" cy="21"/>
            </a:xfrm>
            <a:custGeom>
              <a:avLst/>
              <a:gdLst>
                <a:gd name="T0" fmla="*/ 1408 w 1408"/>
                <a:gd name="T1" fmla="*/ 8 h 14"/>
                <a:gd name="T2" fmla="*/ 952 w 1408"/>
                <a:gd name="T3" fmla="*/ 14 h 14"/>
                <a:gd name="T4" fmla="*/ 0 w 1408"/>
                <a:gd name="T5" fmla="*/ 5 h 14"/>
                <a:gd name="T6" fmla="*/ 952 w 1408"/>
                <a:gd name="T7" fmla="*/ 0 h 14"/>
                <a:gd name="T8" fmla="*/ 1408 w 1408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8" h="14">
                  <a:moveTo>
                    <a:pt x="1408" y="8"/>
                  </a:moveTo>
                  <a:cubicBezTo>
                    <a:pt x="1408" y="12"/>
                    <a:pt x="1204" y="14"/>
                    <a:pt x="952" y="14"/>
                  </a:cubicBezTo>
                  <a:cubicBezTo>
                    <a:pt x="701" y="14"/>
                    <a:pt x="0" y="9"/>
                    <a:pt x="0" y="5"/>
                  </a:cubicBezTo>
                  <a:cubicBezTo>
                    <a:pt x="0" y="1"/>
                    <a:pt x="701" y="0"/>
                    <a:pt x="952" y="0"/>
                  </a:cubicBezTo>
                  <a:cubicBezTo>
                    <a:pt x="1204" y="1"/>
                    <a:pt x="1408" y="4"/>
                    <a:pt x="1408" y="8"/>
                  </a:cubicBezTo>
                  <a:close/>
                </a:path>
              </a:pathLst>
            </a:custGeom>
            <a:solidFill>
              <a:srgbClr val="F8F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3305" y="3708"/>
              <a:ext cx="156" cy="146"/>
            </a:xfrm>
            <a:custGeom>
              <a:avLst/>
              <a:gdLst>
                <a:gd name="T0" fmla="*/ 66 w 109"/>
                <a:gd name="T1" fmla="*/ 94 h 101"/>
                <a:gd name="T2" fmla="*/ 6 w 109"/>
                <a:gd name="T3" fmla="*/ 34 h 101"/>
                <a:gd name="T4" fmla="*/ 17 w 109"/>
                <a:gd name="T5" fmla="*/ 0 h 101"/>
                <a:gd name="T6" fmla="*/ 0 w 109"/>
                <a:gd name="T7" fmla="*/ 41 h 101"/>
                <a:gd name="T8" fmla="*/ 60 w 109"/>
                <a:gd name="T9" fmla="*/ 101 h 101"/>
                <a:gd name="T10" fmla="*/ 109 w 109"/>
                <a:gd name="T11" fmla="*/ 76 h 101"/>
                <a:gd name="T12" fmla="*/ 66 w 109"/>
                <a:gd name="T13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01">
                  <a:moveTo>
                    <a:pt x="66" y="94"/>
                  </a:moveTo>
                  <a:cubicBezTo>
                    <a:pt x="33" y="94"/>
                    <a:pt x="6" y="68"/>
                    <a:pt x="6" y="34"/>
                  </a:cubicBezTo>
                  <a:cubicBezTo>
                    <a:pt x="6" y="22"/>
                    <a:pt x="10" y="10"/>
                    <a:pt x="17" y="0"/>
                  </a:cubicBezTo>
                  <a:cubicBezTo>
                    <a:pt x="7" y="10"/>
                    <a:pt x="0" y="25"/>
                    <a:pt x="0" y="41"/>
                  </a:cubicBezTo>
                  <a:cubicBezTo>
                    <a:pt x="0" y="74"/>
                    <a:pt x="27" y="101"/>
                    <a:pt x="60" y="101"/>
                  </a:cubicBezTo>
                  <a:cubicBezTo>
                    <a:pt x="80" y="101"/>
                    <a:pt x="98" y="91"/>
                    <a:pt x="109" y="76"/>
                  </a:cubicBezTo>
                  <a:cubicBezTo>
                    <a:pt x="98" y="87"/>
                    <a:pt x="82" y="94"/>
                    <a:pt x="66" y="94"/>
                  </a:cubicBezTo>
                  <a:close/>
                </a:path>
              </a:pathLst>
            </a:custGeom>
            <a:gradFill>
              <a:gsLst>
                <a:gs pos="0">
                  <a:srgbClr val="FFFF96"/>
                </a:gs>
                <a:gs pos="100000">
                  <a:schemeClr val="bg1"/>
                </a:gs>
              </a:gsLst>
              <a:lin ang="15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3263" y="3286"/>
              <a:ext cx="3129" cy="153"/>
            </a:xfrm>
            <a:custGeom>
              <a:avLst/>
              <a:gdLst>
                <a:gd name="T0" fmla="*/ 91 w 2177"/>
                <a:gd name="T1" fmla="*/ 52 h 106"/>
                <a:gd name="T2" fmla="*/ 127 w 2177"/>
                <a:gd name="T3" fmla="*/ 11 h 106"/>
                <a:gd name="T4" fmla="*/ 195 w 2177"/>
                <a:gd name="T5" fmla="*/ 0 h 106"/>
                <a:gd name="T6" fmla="*/ 206 w 2177"/>
                <a:gd name="T7" fmla="*/ 64 h 106"/>
                <a:gd name="T8" fmla="*/ 24 w 2177"/>
                <a:gd name="T9" fmla="*/ 0 h 106"/>
                <a:gd name="T10" fmla="*/ 13 w 2177"/>
                <a:gd name="T11" fmla="*/ 64 h 106"/>
                <a:gd name="T12" fmla="*/ 310 w 2177"/>
                <a:gd name="T13" fmla="*/ 12 h 106"/>
                <a:gd name="T14" fmla="*/ 274 w 2177"/>
                <a:gd name="T15" fmla="*/ 53 h 106"/>
                <a:gd name="T16" fmla="*/ 310 w 2177"/>
                <a:gd name="T17" fmla="*/ 12 h 106"/>
                <a:gd name="T18" fmla="*/ 366 w 2177"/>
                <a:gd name="T19" fmla="*/ 12 h 106"/>
                <a:gd name="T20" fmla="*/ 401 w 2177"/>
                <a:gd name="T21" fmla="*/ 90 h 106"/>
                <a:gd name="T22" fmla="*/ 469 w 2177"/>
                <a:gd name="T23" fmla="*/ 0 h 106"/>
                <a:gd name="T24" fmla="*/ 480 w 2177"/>
                <a:gd name="T25" fmla="*/ 65 h 106"/>
                <a:gd name="T26" fmla="*/ 572 w 2177"/>
                <a:gd name="T27" fmla="*/ 0 h 106"/>
                <a:gd name="T28" fmla="*/ 561 w 2177"/>
                <a:gd name="T29" fmla="*/ 65 h 106"/>
                <a:gd name="T30" fmla="*/ 676 w 2177"/>
                <a:gd name="T31" fmla="*/ 12 h 106"/>
                <a:gd name="T32" fmla="*/ 640 w 2177"/>
                <a:gd name="T33" fmla="*/ 53 h 106"/>
                <a:gd name="T34" fmla="*/ 676 w 2177"/>
                <a:gd name="T35" fmla="*/ 12 h 106"/>
                <a:gd name="T36" fmla="*/ 731 w 2177"/>
                <a:gd name="T37" fmla="*/ 12 h 106"/>
                <a:gd name="T38" fmla="*/ 767 w 2177"/>
                <a:gd name="T39" fmla="*/ 53 h 106"/>
                <a:gd name="T40" fmla="*/ 835 w 2177"/>
                <a:gd name="T41" fmla="*/ 1 h 106"/>
                <a:gd name="T42" fmla="*/ 846 w 2177"/>
                <a:gd name="T43" fmla="*/ 102 h 106"/>
                <a:gd name="T44" fmla="*/ 1434 w 2177"/>
                <a:gd name="T45" fmla="*/ 2 h 106"/>
                <a:gd name="T46" fmla="*/ 1422 w 2177"/>
                <a:gd name="T47" fmla="*/ 67 h 106"/>
                <a:gd name="T48" fmla="*/ 1537 w 2177"/>
                <a:gd name="T49" fmla="*/ 14 h 106"/>
                <a:gd name="T50" fmla="*/ 1502 w 2177"/>
                <a:gd name="T51" fmla="*/ 55 h 106"/>
                <a:gd name="T52" fmla="*/ 1537 w 2177"/>
                <a:gd name="T53" fmla="*/ 14 h 106"/>
                <a:gd name="T54" fmla="*/ 1593 w 2177"/>
                <a:gd name="T55" fmla="*/ 14 h 106"/>
                <a:gd name="T56" fmla="*/ 1629 w 2177"/>
                <a:gd name="T57" fmla="*/ 55 h 106"/>
                <a:gd name="T58" fmla="*/ 1697 w 2177"/>
                <a:gd name="T59" fmla="*/ 3 h 106"/>
                <a:gd name="T60" fmla="*/ 1708 w 2177"/>
                <a:gd name="T61" fmla="*/ 67 h 106"/>
                <a:gd name="T62" fmla="*/ 1799 w 2177"/>
                <a:gd name="T63" fmla="*/ 3 h 106"/>
                <a:gd name="T64" fmla="*/ 1788 w 2177"/>
                <a:gd name="T65" fmla="*/ 104 h 106"/>
                <a:gd name="T66" fmla="*/ 1903 w 2177"/>
                <a:gd name="T67" fmla="*/ 15 h 106"/>
                <a:gd name="T68" fmla="*/ 1867 w 2177"/>
                <a:gd name="T69" fmla="*/ 56 h 106"/>
                <a:gd name="T70" fmla="*/ 1903 w 2177"/>
                <a:gd name="T71" fmla="*/ 15 h 106"/>
                <a:gd name="T72" fmla="*/ 1958 w 2177"/>
                <a:gd name="T73" fmla="*/ 15 h 106"/>
                <a:gd name="T74" fmla="*/ 1994 w 2177"/>
                <a:gd name="T75" fmla="*/ 56 h 106"/>
                <a:gd name="T76" fmla="*/ 2062 w 2177"/>
                <a:gd name="T77" fmla="*/ 3 h 106"/>
                <a:gd name="T78" fmla="*/ 2073 w 2177"/>
                <a:gd name="T79" fmla="*/ 68 h 106"/>
                <a:gd name="T80" fmla="*/ 2165 w 2177"/>
                <a:gd name="T81" fmla="*/ 4 h 106"/>
                <a:gd name="T82" fmla="*/ 2153 w 2177"/>
                <a:gd name="T83" fmla="*/ 68 h 106"/>
                <a:gd name="T84" fmla="*/ 969 w 2177"/>
                <a:gd name="T85" fmla="*/ 15 h 106"/>
                <a:gd name="T86" fmla="*/ 933 w 2177"/>
                <a:gd name="T87" fmla="*/ 56 h 106"/>
                <a:gd name="T88" fmla="*/ 969 w 2177"/>
                <a:gd name="T89" fmla="*/ 15 h 106"/>
                <a:gd name="T90" fmla="*/ 1024 w 2177"/>
                <a:gd name="T91" fmla="*/ 15 h 106"/>
                <a:gd name="T92" fmla="*/ 1060 w 2177"/>
                <a:gd name="T93" fmla="*/ 56 h 106"/>
                <a:gd name="T94" fmla="*/ 1128 w 2177"/>
                <a:gd name="T95" fmla="*/ 4 h 106"/>
                <a:gd name="T96" fmla="*/ 1139 w 2177"/>
                <a:gd name="T97" fmla="*/ 68 h 106"/>
                <a:gd name="T98" fmla="*/ 1231 w 2177"/>
                <a:gd name="T99" fmla="*/ 4 h 106"/>
                <a:gd name="T100" fmla="*/ 1219 w 2177"/>
                <a:gd name="T101" fmla="*/ 68 h 106"/>
                <a:gd name="T102" fmla="*/ 1334 w 2177"/>
                <a:gd name="T103" fmla="*/ 16 h 106"/>
                <a:gd name="T104" fmla="*/ 1298 w 2177"/>
                <a:gd name="T105" fmla="*/ 94 h 106"/>
                <a:gd name="T106" fmla="*/ 1334 w 2177"/>
                <a:gd name="T107" fmla="*/ 1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77" h="106">
                  <a:moveTo>
                    <a:pt x="127" y="52"/>
                  </a:moveTo>
                  <a:cubicBezTo>
                    <a:pt x="127" y="59"/>
                    <a:pt x="122" y="64"/>
                    <a:pt x="11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97" y="64"/>
                    <a:pt x="91" y="59"/>
                    <a:pt x="91" y="5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5"/>
                    <a:pt x="97" y="0"/>
                    <a:pt x="10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5"/>
                    <a:pt x="127" y="11"/>
                  </a:cubicBezTo>
                  <a:lnTo>
                    <a:pt x="127" y="52"/>
                  </a:lnTo>
                  <a:close/>
                  <a:moveTo>
                    <a:pt x="219" y="12"/>
                  </a:moveTo>
                  <a:cubicBezTo>
                    <a:pt x="219" y="5"/>
                    <a:pt x="213" y="0"/>
                    <a:pt x="20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8" y="0"/>
                    <a:pt x="183" y="5"/>
                    <a:pt x="183" y="12"/>
                  </a:cubicBezTo>
                  <a:cubicBezTo>
                    <a:pt x="183" y="52"/>
                    <a:pt x="183" y="52"/>
                    <a:pt x="183" y="52"/>
                  </a:cubicBezTo>
                  <a:cubicBezTo>
                    <a:pt x="183" y="59"/>
                    <a:pt x="188" y="64"/>
                    <a:pt x="195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13" y="64"/>
                    <a:pt x="219" y="59"/>
                    <a:pt x="219" y="53"/>
                  </a:cubicBezTo>
                  <a:lnTo>
                    <a:pt x="219" y="12"/>
                  </a:lnTo>
                  <a:close/>
                  <a:moveTo>
                    <a:pt x="36" y="11"/>
                  </a:moveTo>
                  <a:cubicBezTo>
                    <a:pt x="36" y="5"/>
                    <a:pt x="31" y="0"/>
                    <a:pt x="2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9"/>
                    <a:pt x="6" y="64"/>
                    <a:pt x="1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31" y="64"/>
                    <a:pt x="36" y="59"/>
                    <a:pt x="36" y="52"/>
                  </a:cubicBezTo>
                  <a:lnTo>
                    <a:pt x="36" y="11"/>
                  </a:lnTo>
                  <a:close/>
                  <a:moveTo>
                    <a:pt x="310" y="12"/>
                  </a:moveTo>
                  <a:cubicBezTo>
                    <a:pt x="310" y="5"/>
                    <a:pt x="305" y="0"/>
                    <a:pt x="298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0" y="0"/>
                    <a:pt x="274" y="5"/>
                    <a:pt x="274" y="12"/>
                  </a:cubicBezTo>
                  <a:cubicBezTo>
                    <a:pt x="274" y="53"/>
                    <a:pt x="274" y="53"/>
                    <a:pt x="274" y="53"/>
                  </a:cubicBezTo>
                  <a:cubicBezTo>
                    <a:pt x="274" y="59"/>
                    <a:pt x="280" y="64"/>
                    <a:pt x="286" y="64"/>
                  </a:cubicBezTo>
                  <a:cubicBezTo>
                    <a:pt x="298" y="64"/>
                    <a:pt x="298" y="64"/>
                    <a:pt x="298" y="64"/>
                  </a:cubicBezTo>
                  <a:cubicBezTo>
                    <a:pt x="304" y="64"/>
                    <a:pt x="310" y="59"/>
                    <a:pt x="310" y="53"/>
                  </a:cubicBezTo>
                  <a:lnTo>
                    <a:pt x="310" y="12"/>
                  </a:lnTo>
                  <a:close/>
                  <a:moveTo>
                    <a:pt x="401" y="12"/>
                  </a:moveTo>
                  <a:cubicBezTo>
                    <a:pt x="401" y="5"/>
                    <a:pt x="396" y="0"/>
                    <a:pt x="389" y="0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71" y="0"/>
                    <a:pt x="366" y="5"/>
                    <a:pt x="366" y="12"/>
                  </a:cubicBezTo>
                  <a:cubicBezTo>
                    <a:pt x="365" y="90"/>
                    <a:pt x="365" y="90"/>
                    <a:pt x="365" y="90"/>
                  </a:cubicBezTo>
                  <a:cubicBezTo>
                    <a:pt x="365" y="96"/>
                    <a:pt x="371" y="102"/>
                    <a:pt x="378" y="102"/>
                  </a:cubicBezTo>
                  <a:cubicBezTo>
                    <a:pt x="389" y="102"/>
                    <a:pt x="389" y="102"/>
                    <a:pt x="389" y="102"/>
                  </a:cubicBezTo>
                  <a:cubicBezTo>
                    <a:pt x="396" y="102"/>
                    <a:pt x="401" y="96"/>
                    <a:pt x="401" y="90"/>
                  </a:cubicBezTo>
                  <a:lnTo>
                    <a:pt x="401" y="12"/>
                  </a:lnTo>
                  <a:close/>
                  <a:moveTo>
                    <a:pt x="493" y="12"/>
                  </a:moveTo>
                  <a:cubicBezTo>
                    <a:pt x="493" y="6"/>
                    <a:pt x="487" y="0"/>
                    <a:pt x="481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62" y="0"/>
                    <a:pt x="457" y="6"/>
                    <a:pt x="457" y="12"/>
                  </a:cubicBezTo>
                  <a:cubicBezTo>
                    <a:pt x="457" y="53"/>
                    <a:pt x="457" y="53"/>
                    <a:pt x="457" y="53"/>
                  </a:cubicBezTo>
                  <a:cubicBezTo>
                    <a:pt x="457" y="59"/>
                    <a:pt x="462" y="65"/>
                    <a:pt x="469" y="65"/>
                  </a:cubicBezTo>
                  <a:cubicBezTo>
                    <a:pt x="480" y="65"/>
                    <a:pt x="480" y="65"/>
                    <a:pt x="480" y="65"/>
                  </a:cubicBezTo>
                  <a:cubicBezTo>
                    <a:pt x="487" y="65"/>
                    <a:pt x="493" y="59"/>
                    <a:pt x="493" y="53"/>
                  </a:cubicBezTo>
                  <a:lnTo>
                    <a:pt x="493" y="12"/>
                  </a:lnTo>
                  <a:close/>
                  <a:moveTo>
                    <a:pt x="584" y="12"/>
                  </a:moveTo>
                  <a:cubicBezTo>
                    <a:pt x="584" y="6"/>
                    <a:pt x="579" y="0"/>
                    <a:pt x="572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54" y="0"/>
                    <a:pt x="548" y="6"/>
                    <a:pt x="548" y="1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9"/>
                    <a:pt x="554" y="65"/>
                    <a:pt x="561" y="65"/>
                  </a:cubicBezTo>
                  <a:cubicBezTo>
                    <a:pt x="572" y="65"/>
                    <a:pt x="572" y="65"/>
                    <a:pt x="572" y="65"/>
                  </a:cubicBezTo>
                  <a:cubicBezTo>
                    <a:pt x="579" y="65"/>
                    <a:pt x="584" y="60"/>
                    <a:pt x="584" y="53"/>
                  </a:cubicBezTo>
                  <a:lnTo>
                    <a:pt x="584" y="12"/>
                  </a:lnTo>
                  <a:close/>
                  <a:moveTo>
                    <a:pt x="676" y="12"/>
                  </a:moveTo>
                  <a:cubicBezTo>
                    <a:pt x="676" y="6"/>
                    <a:pt x="670" y="1"/>
                    <a:pt x="663" y="1"/>
                  </a:cubicBezTo>
                  <a:cubicBezTo>
                    <a:pt x="652" y="1"/>
                    <a:pt x="652" y="1"/>
                    <a:pt x="652" y="1"/>
                  </a:cubicBezTo>
                  <a:cubicBezTo>
                    <a:pt x="645" y="1"/>
                    <a:pt x="640" y="6"/>
                    <a:pt x="640" y="12"/>
                  </a:cubicBezTo>
                  <a:cubicBezTo>
                    <a:pt x="640" y="53"/>
                    <a:pt x="640" y="53"/>
                    <a:pt x="640" y="53"/>
                  </a:cubicBezTo>
                  <a:cubicBezTo>
                    <a:pt x="640" y="60"/>
                    <a:pt x="645" y="65"/>
                    <a:pt x="652" y="65"/>
                  </a:cubicBezTo>
                  <a:cubicBezTo>
                    <a:pt x="663" y="65"/>
                    <a:pt x="663" y="65"/>
                    <a:pt x="663" y="65"/>
                  </a:cubicBezTo>
                  <a:cubicBezTo>
                    <a:pt x="670" y="65"/>
                    <a:pt x="675" y="60"/>
                    <a:pt x="675" y="53"/>
                  </a:cubicBezTo>
                  <a:lnTo>
                    <a:pt x="676" y="12"/>
                  </a:lnTo>
                  <a:close/>
                  <a:moveTo>
                    <a:pt x="767" y="12"/>
                  </a:moveTo>
                  <a:cubicBezTo>
                    <a:pt x="767" y="6"/>
                    <a:pt x="761" y="1"/>
                    <a:pt x="755" y="1"/>
                  </a:cubicBezTo>
                  <a:cubicBezTo>
                    <a:pt x="743" y="1"/>
                    <a:pt x="743" y="1"/>
                    <a:pt x="743" y="1"/>
                  </a:cubicBezTo>
                  <a:cubicBezTo>
                    <a:pt x="737" y="1"/>
                    <a:pt x="731" y="6"/>
                    <a:pt x="731" y="12"/>
                  </a:cubicBezTo>
                  <a:cubicBezTo>
                    <a:pt x="731" y="53"/>
                    <a:pt x="731" y="53"/>
                    <a:pt x="731" y="53"/>
                  </a:cubicBezTo>
                  <a:cubicBezTo>
                    <a:pt x="731" y="60"/>
                    <a:pt x="736" y="65"/>
                    <a:pt x="743" y="65"/>
                  </a:cubicBezTo>
                  <a:cubicBezTo>
                    <a:pt x="754" y="65"/>
                    <a:pt x="754" y="65"/>
                    <a:pt x="754" y="65"/>
                  </a:cubicBezTo>
                  <a:cubicBezTo>
                    <a:pt x="761" y="65"/>
                    <a:pt x="767" y="60"/>
                    <a:pt x="767" y="53"/>
                  </a:cubicBezTo>
                  <a:lnTo>
                    <a:pt x="767" y="12"/>
                  </a:lnTo>
                  <a:close/>
                  <a:moveTo>
                    <a:pt x="858" y="13"/>
                  </a:moveTo>
                  <a:cubicBezTo>
                    <a:pt x="858" y="6"/>
                    <a:pt x="853" y="1"/>
                    <a:pt x="846" y="1"/>
                  </a:cubicBezTo>
                  <a:cubicBezTo>
                    <a:pt x="835" y="1"/>
                    <a:pt x="835" y="1"/>
                    <a:pt x="835" y="1"/>
                  </a:cubicBezTo>
                  <a:cubicBezTo>
                    <a:pt x="828" y="1"/>
                    <a:pt x="822" y="6"/>
                    <a:pt x="822" y="12"/>
                  </a:cubicBezTo>
                  <a:cubicBezTo>
                    <a:pt x="822" y="91"/>
                    <a:pt x="822" y="91"/>
                    <a:pt x="822" y="91"/>
                  </a:cubicBezTo>
                  <a:cubicBezTo>
                    <a:pt x="822" y="97"/>
                    <a:pt x="828" y="102"/>
                    <a:pt x="835" y="102"/>
                  </a:cubicBezTo>
                  <a:cubicBezTo>
                    <a:pt x="846" y="102"/>
                    <a:pt x="846" y="102"/>
                    <a:pt x="846" y="102"/>
                  </a:cubicBezTo>
                  <a:cubicBezTo>
                    <a:pt x="853" y="102"/>
                    <a:pt x="858" y="97"/>
                    <a:pt x="858" y="91"/>
                  </a:cubicBezTo>
                  <a:lnTo>
                    <a:pt x="858" y="13"/>
                  </a:lnTo>
                  <a:close/>
                  <a:moveTo>
                    <a:pt x="1446" y="14"/>
                  </a:moveTo>
                  <a:cubicBezTo>
                    <a:pt x="1446" y="8"/>
                    <a:pt x="1441" y="2"/>
                    <a:pt x="1434" y="2"/>
                  </a:cubicBezTo>
                  <a:cubicBezTo>
                    <a:pt x="1423" y="2"/>
                    <a:pt x="1423" y="2"/>
                    <a:pt x="1423" y="2"/>
                  </a:cubicBezTo>
                  <a:cubicBezTo>
                    <a:pt x="1416" y="2"/>
                    <a:pt x="1410" y="8"/>
                    <a:pt x="1410" y="14"/>
                  </a:cubicBezTo>
                  <a:cubicBezTo>
                    <a:pt x="1410" y="55"/>
                    <a:pt x="1410" y="55"/>
                    <a:pt x="1410" y="55"/>
                  </a:cubicBezTo>
                  <a:cubicBezTo>
                    <a:pt x="1410" y="61"/>
                    <a:pt x="1416" y="67"/>
                    <a:pt x="1422" y="67"/>
                  </a:cubicBezTo>
                  <a:cubicBezTo>
                    <a:pt x="1434" y="67"/>
                    <a:pt x="1434" y="67"/>
                    <a:pt x="1434" y="67"/>
                  </a:cubicBezTo>
                  <a:cubicBezTo>
                    <a:pt x="1441" y="67"/>
                    <a:pt x="1446" y="61"/>
                    <a:pt x="1446" y="55"/>
                  </a:cubicBezTo>
                  <a:lnTo>
                    <a:pt x="1446" y="14"/>
                  </a:lnTo>
                  <a:close/>
                  <a:moveTo>
                    <a:pt x="1537" y="14"/>
                  </a:moveTo>
                  <a:cubicBezTo>
                    <a:pt x="1537" y="8"/>
                    <a:pt x="1532" y="3"/>
                    <a:pt x="1525" y="3"/>
                  </a:cubicBezTo>
                  <a:cubicBezTo>
                    <a:pt x="1514" y="3"/>
                    <a:pt x="1514" y="3"/>
                    <a:pt x="1514" y="3"/>
                  </a:cubicBezTo>
                  <a:cubicBezTo>
                    <a:pt x="1507" y="3"/>
                    <a:pt x="1502" y="8"/>
                    <a:pt x="1502" y="14"/>
                  </a:cubicBezTo>
                  <a:cubicBezTo>
                    <a:pt x="1502" y="55"/>
                    <a:pt x="1502" y="55"/>
                    <a:pt x="1502" y="55"/>
                  </a:cubicBezTo>
                  <a:cubicBezTo>
                    <a:pt x="1502" y="62"/>
                    <a:pt x="1507" y="67"/>
                    <a:pt x="1514" y="67"/>
                  </a:cubicBezTo>
                  <a:cubicBezTo>
                    <a:pt x="1525" y="67"/>
                    <a:pt x="1525" y="67"/>
                    <a:pt x="1525" y="67"/>
                  </a:cubicBezTo>
                  <a:cubicBezTo>
                    <a:pt x="1532" y="67"/>
                    <a:pt x="1537" y="62"/>
                    <a:pt x="1537" y="55"/>
                  </a:cubicBezTo>
                  <a:lnTo>
                    <a:pt x="1537" y="14"/>
                  </a:lnTo>
                  <a:close/>
                  <a:moveTo>
                    <a:pt x="1629" y="14"/>
                  </a:moveTo>
                  <a:cubicBezTo>
                    <a:pt x="1629" y="8"/>
                    <a:pt x="1623" y="3"/>
                    <a:pt x="1617" y="3"/>
                  </a:cubicBezTo>
                  <a:cubicBezTo>
                    <a:pt x="1605" y="3"/>
                    <a:pt x="1605" y="3"/>
                    <a:pt x="1605" y="3"/>
                  </a:cubicBezTo>
                  <a:cubicBezTo>
                    <a:pt x="1598" y="3"/>
                    <a:pt x="1593" y="8"/>
                    <a:pt x="1593" y="14"/>
                  </a:cubicBezTo>
                  <a:cubicBezTo>
                    <a:pt x="1593" y="55"/>
                    <a:pt x="1593" y="55"/>
                    <a:pt x="1593" y="55"/>
                  </a:cubicBezTo>
                  <a:cubicBezTo>
                    <a:pt x="1593" y="62"/>
                    <a:pt x="1598" y="67"/>
                    <a:pt x="1605" y="67"/>
                  </a:cubicBezTo>
                  <a:cubicBezTo>
                    <a:pt x="1616" y="67"/>
                    <a:pt x="1616" y="67"/>
                    <a:pt x="1616" y="67"/>
                  </a:cubicBezTo>
                  <a:cubicBezTo>
                    <a:pt x="1623" y="67"/>
                    <a:pt x="1629" y="62"/>
                    <a:pt x="1629" y="55"/>
                  </a:cubicBezTo>
                  <a:lnTo>
                    <a:pt x="1629" y="14"/>
                  </a:lnTo>
                  <a:close/>
                  <a:moveTo>
                    <a:pt x="1720" y="14"/>
                  </a:moveTo>
                  <a:cubicBezTo>
                    <a:pt x="1720" y="8"/>
                    <a:pt x="1715" y="3"/>
                    <a:pt x="1708" y="3"/>
                  </a:cubicBezTo>
                  <a:cubicBezTo>
                    <a:pt x="1697" y="3"/>
                    <a:pt x="1697" y="3"/>
                    <a:pt x="1697" y="3"/>
                  </a:cubicBezTo>
                  <a:cubicBezTo>
                    <a:pt x="1690" y="3"/>
                    <a:pt x="1684" y="8"/>
                    <a:pt x="1684" y="14"/>
                  </a:cubicBezTo>
                  <a:cubicBezTo>
                    <a:pt x="1684" y="55"/>
                    <a:pt x="1684" y="55"/>
                    <a:pt x="1684" y="55"/>
                  </a:cubicBezTo>
                  <a:cubicBezTo>
                    <a:pt x="1684" y="62"/>
                    <a:pt x="1690" y="67"/>
                    <a:pt x="1697" y="67"/>
                  </a:cubicBezTo>
                  <a:cubicBezTo>
                    <a:pt x="1708" y="67"/>
                    <a:pt x="1708" y="67"/>
                    <a:pt x="1708" y="67"/>
                  </a:cubicBezTo>
                  <a:cubicBezTo>
                    <a:pt x="1715" y="67"/>
                    <a:pt x="1720" y="62"/>
                    <a:pt x="1720" y="55"/>
                  </a:cubicBezTo>
                  <a:lnTo>
                    <a:pt x="1720" y="14"/>
                  </a:lnTo>
                  <a:close/>
                  <a:moveTo>
                    <a:pt x="1812" y="15"/>
                  </a:moveTo>
                  <a:cubicBezTo>
                    <a:pt x="1812" y="8"/>
                    <a:pt x="1806" y="3"/>
                    <a:pt x="1799" y="3"/>
                  </a:cubicBezTo>
                  <a:cubicBezTo>
                    <a:pt x="1788" y="3"/>
                    <a:pt x="1788" y="3"/>
                    <a:pt x="1788" y="3"/>
                  </a:cubicBezTo>
                  <a:cubicBezTo>
                    <a:pt x="1781" y="3"/>
                    <a:pt x="1776" y="8"/>
                    <a:pt x="1776" y="15"/>
                  </a:cubicBezTo>
                  <a:cubicBezTo>
                    <a:pt x="1776" y="93"/>
                    <a:pt x="1776" y="93"/>
                    <a:pt x="1776" y="93"/>
                  </a:cubicBezTo>
                  <a:cubicBezTo>
                    <a:pt x="1776" y="99"/>
                    <a:pt x="1781" y="104"/>
                    <a:pt x="1788" y="104"/>
                  </a:cubicBezTo>
                  <a:cubicBezTo>
                    <a:pt x="1799" y="104"/>
                    <a:pt x="1799" y="104"/>
                    <a:pt x="1799" y="104"/>
                  </a:cubicBezTo>
                  <a:cubicBezTo>
                    <a:pt x="1806" y="104"/>
                    <a:pt x="1811" y="99"/>
                    <a:pt x="1811" y="93"/>
                  </a:cubicBezTo>
                  <a:lnTo>
                    <a:pt x="1812" y="15"/>
                  </a:lnTo>
                  <a:close/>
                  <a:moveTo>
                    <a:pt x="1903" y="15"/>
                  </a:moveTo>
                  <a:cubicBezTo>
                    <a:pt x="1903" y="8"/>
                    <a:pt x="1897" y="3"/>
                    <a:pt x="1891" y="3"/>
                  </a:cubicBezTo>
                  <a:cubicBezTo>
                    <a:pt x="1879" y="3"/>
                    <a:pt x="1879" y="3"/>
                    <a:pt x="1879" y="3"/>
                  </a:cubicBezTo>
                  <a:cubicBezTo>
                    <a:pt x="1873" y="3"/>
                    <a:pt x="1867" y="8"/>
                    <a:pt x="1867" y="15"/>
                  </a:cubicBezTo>
                  <a:cubicBezTo>
                    <a:pt x="1867" y="56"/>
                    <a:pt x="1867" y="56"/>
                    <a:pt x="1867" y="56"/>
                  </a:cubicBezTo>
                  <a:cubicBezTo>
                    <a:pt x="1867" y="62"/>
                    <a:pt x="1872" y="67"/>
                    <a:pt x="1879" y="67"/>
                  </a:cubicBezTo>
                  <a:cubicBezTo>
                    <a:pt x="1891" y="67"/>
                    <a:pt x="1891" y="67"/>
                    <a:pt x="1891" y="67"/>
                  </a:cubicBezTo>
                  <a:cubicBezTo>
                    <a:pt x="1897" y="67"/>
                    <a:pt x="1903" y="62"/>
                    <a:pt x="1903" y="56"/>
                  </a:cubicBezTo>
                  <a:lnTo>
                    <a:pt x="1903" y="15"/>
                  </a:lnTo>
                  <a:close/>
                  <a:moveTo>
                    <a:pt x="1994" y="15"/>
                  </a:moveTo>
                  <a:cubicBezTo>
                    <a:pt x="1994" y="8"/>
                    <a:pt x="1989" y="3"/>
                    <a:pt x="1982" y="3"/>
                  </a:cubicBezTo>
                  <a:cubicBezTo>
                    <a:pt x="1971" y="3"/>
                    <a:pt x="1971" y="3"/>
                    <a:pt x="1971" y="3"/>
                  </a:cubicBezTo>
                  <a:cubicBezTo>
                    <a:pt x="1964" y="3"/>
                    <a:pt x="1958" y="8"/>
                    <a:pt x="1958" y="15"/>
                  </a:cubicBezTo>
                  <a:cubicBezTo>
                    <a:pt x="1958" y="56"/>
                    <a:pt x="1958" y="56"/>
                    <a:pt x="1958" y="56"/>
                  </a:cubicBezTo>
                  <a:cubicBezTo>
                    <a:pt x="1958" y="62"/>
                    <a:pt x="1964" y="67"/>
                    <a:pt x="1971" y="67"/>
                  </a:cubicBezTo>
                  <a:cubicBezTo>
                    <a:pt x="1982" y="67"/>
                    <a:pt x="1982" y="67"/>
                    <a:pt x="1982" y="67"/>
                  </a:cubicBezTo>
                  <a:cubicBezTo>
                    <a:pt x="1989" y="68"/>
                    <a:pt x="1994" y="62"/>
                    <a:pt x="1994" y="56"/>
                  </a:cubicBezTo>
                  <a:lnTo>
                    <a:pt x="1994" y="15"/>
                  </a:lnTo>
                  <a:close/>
                  <a:moveTo>
                    <a:pt x="2086" y="15"/>
                  </a:moveTo>
                  <a:cubicBezTo>
                    <a:pt x="2086" y="9"/>
                    <a:pt x="2080" y="3"/>
                    <a:pt x="2073" y="3"/>
                  </a:cubicBezTo>
                  <a:cubicBezTo>
                    <a:pt x="2062" y="3"/>
                    <a:pt x="2062" y="3"/>
                    <a:pt x="2062" y="3"/>
                  </a:cubicBezTo>
                  <a:cubicBezTo>
                    <a:pt x="2055" y="3"/>
                    <a:pt x="2050" y="9"/>
                    <a:pt x="2050" y="15"/>
                  </a:cubicBezTo>
                  <a:cubicBezTo>
                    <a:pt x="2050" y="56"/>
                    <a:pt x="2050" y="56"/>
                    <a:pt x="2050" y="56"/>
                  </a:cubicBezTo>
                  <a:cubicBezTo>
                    <a:pt x="2050" y="62"/>
                    <a:pt x="2055" y="68"/>
                    <a:pt x="2062" y="68"/>
                  </a:cubicBezTo>
                  <a:cubicBezTo>
                    <a:pt x="2073" y="68"/>
                    <a:pt x="2073" y="68"/>
                    <a:pt x="2073" y="68"/>
                  </a:cubicBezTo>
                  <a:cubicBezTo>
                    <a:pt x="2080" y="68"/>
                    <a:pt x="2086" y="62"/>
                    <a:pt x="2086" y="56"/>
                  </a:cubicBezTo>
                  <a:lnTo>
                    <a:pt x="2086" y="15"/>
                  </a:lnTo>
                  <a:close/>
                  <a:moveTo>
                    <a:pt x="2177" y="15"/>
                  </a:moveTo>
                  <a:cubicBezTo>
                    <a:pt x="2177" y="9"/>
                    <a:pt x="2172" y="4"/>
                    <a:pt x="2165" y="4"/>
                  </a:cubicBezTo>
                  <a:cubicBezTo>
                    <a:pt x="2153" y="4"/>
                    <a:pt x="2153" y="4"/>
                    <a:pt x="2153" y="4"/>
                  </a:cubicBezTo>
                  <a:cubicBezTo>
                    <a:pt x="2147" y="4"/>
                    <a:pt x="2141" y="9"/>
                    <a:pt x="2141" y="15"/>
                  </a:cubicBezTo>
                  <a:cubicBezTo>
                    <a:pt x="2141" y="56"/>
                    <a:pt x="2141" y="56"/>
                    <a:pt x="2141" y="56"/>
                  </a:cubicBezTo>
                  <a:cubicBezTo>
                    <a:pt x="2141" y="63"/>
                    <a:pt x="2147" y="68"/>
                    <a:pt x="2153" y="68"/>
                  </a:cubicBezTo>
                  <a:cubicBezTo>
                    <a:pt x="2165" y="68"/>
                    <a:pt x="2165" y="68"/>
                    <a:pt x="2165" y="68"/>
                  </a:cubicBezTo>
                  <a:cubicBezTo>
                    <a:pt x="2171" y="68"/>
                    <a:pt x="2177" y="63"/>
                    <a:pt x="2177" y="56"/>
                  </a:cubicBezTo>
                  <a:lnTo>
                    <a:pt x="2177" y="15"/>
                  </a:lnTo>
                  <a:close/>
                  <a:moveTo>
                    <a:pt x="969" y="15"/>
                  </a:moveTo>
                  <a:cubicBezTo>
                    <a:pt x="969" y="9"/>
                    <a:pt x="963" y="4"/>
                    <a:pt x="957" y="4"/>
                  </a:cubicBezTo>
                  <a:cubicBezTo>
                    <a:pt x="945" y="4"/>
                    <a:pt x="945" y="4"/>
                    <a:pt x="945" y="4"/>
                  </a:cubicBezTo>
                  <a:cubicBezTo>
                    <a:pt x="939" y="4"/>
                    <a:pt x="933" y="9"/>
                    <a:pt x="933" y="15"/>
                  </a:cubicBezTo>
                  <a:cubicBezTo>
                    <a:pt x="933" y="56"/>
                    <a:pt x="933" y="56"/>
                    <a:pt x="933" y="56"/>
                  </a:cubicBezTo>
                  <a:cubicBezTo>
                    <a:pt x="933" y="63"/>
                    <a:pt x="938" y="68"/>
                    <a:pt x="945" y="68"/>
                  </a:cubicBezTo>
                  <a:cubicBezTo>
                    <a:pt x="957" y="68"/>
                    <a:pt x="957" y="68"/>
                    <a:pt x="957" y="68"/>
                  </a:cubicBezTo>
                  <a:cubicBezTo>
                    <a:pt x="963" y="68"/>
                    <a:pt x="969" y="63"/>
                    <a:pt x="969" y="56"/>
                  </a:cubicBezTo>
                  <a:lnTo>
                    <a:pt x="969" y="15"/>
                  </a:lnTo>
                  <a:close/>
                  <a:moveTo>
                    <a:pt x="1060" y="15"/>
                  </a:moveTo>
                  <a:cubicBezTo>
                    <a:pt x="1060" y="9"/>
                    <a:pt x="1055" y="4"/>
                    <a:pt x="1048" y="4"/>
                  </a:cubicBezTo>
                  <a:cubicBezTo>
                    <a:pt x="1037" y="4"/>
                    <a:pt x="1037" y="4"/>
                    <a:pt x="1037" y="4"/>
                  </a:cubicBezTo>
                  <a:cubicBezTo>
                    <a:pt x="1030" y="4"/>
                    <a:pt x="1024" y="9"/>
                    <a:pt x="1024" y="15"/>
                  </a:cubicBezTo>
                  <a:cubicBezTo>
                    <a:pt x="1024" y="56"/>
                    <a:pt x="1024" y="56"/>
                    <a:pt x="1024" y="56"/>
                  </a:cubicBezTo>
                  <a:cubicBezTo>
                    <a:pt x="1024" y="63"/>
                    <a:pt x="1030" y="68"/>
                    <a:pt x="1037" y="68"/>
                  </a:cubicBezTo>
                  <a:cubicBezTo>
                    <a:pt x="1048" y="68"/>
                    <a:pt x="1048" y="68"/>
                    <a:pt x="1048" y="68"/>
                  </a:cubicBezTo>
                  <a:cubicBezTo>
                    <a:pt x="1055" y="68"/>
                    <a:pt x="1060" y="63"/>
                    <a:pt x="1060" y="56"/>
                  </a:cubicBezTo>
                  <a:lnTo>
                    <a:pt x="1060" y="15"/>
                  </a:lnTo>
                  <a:close/>
                  <a:moveTo>
                    <a:pt x="1152" y="16"/>
                  </a:moveTo>
                  <a:cubicBezTo>
                    <a:pt x="1152" y="9"/>
                    <a:pt x="1146" y="4"/>
                    <a:pt x="1139" y="4"/>
                  </a:cubicBezTo>
                  <a:cubicBezTo>
                    <a:pt x="1128" y="4"/>
                    <a:pt x="1128" y="4"/>
                    <a:pt x="1128" y="4"/>
                  </a:cubicBezTo>
                  <a:cubicBezTo>
                    <a:pt x="1121" y="4"/>
                    <a:pt x="1116" y="9"/>
                    <a:pt x="1116" y="16"/>
                  </a:cubicBezTo>
                  <a:cubicBezTo>
                    <a:pt x="1116" y="57"/>
                    <a:pt x="1116" y="57"/>
                    <a:pt x="1116" y="57"/>
                  </a:cubicBezTo>
                  <a:cubicBezTo>
                    <a:pt x="1116" y="63"/>
                    <a:pt x="1121" y="68"/>
                    <a:pt x="1128" y="68"/>
                  </a:cubicBezTo>
                  <a:cubicBezTo>
                    <a:pt x="1139" y="68"/>
                    <a:pt x="1139" y="68"/>
                    <a:pt x="1139" y="68"/>
                  </a:cubicBezTo>
                  <a:cubicBezTo>
                    <a:pt x="1146" y="68"/>
                    <a:pt x="1152" y="63"/>
                    <a:pt x="1152" y="57"/>
                  </a:cubicBezTo>
                  <a:lnTo>
                    <a:pt x="1152" y="16"/>
                  </a:lnTo>
                  <a:close/>
                  <a:moveTo>
                    <a:pt x="1243" y="16"/>
                  </a:moveTo>
                  <a:cubicBezTo>
                    <a:pt x="1243" y="9"/>
                    <a:pt x="1238" y="4"/>
                    <a:pt x="1231" y="4"/>
                  </a:cubicBezTo>
                  <a:cubicBezTo>
                    <a:pt x="1219" y="4"/>
                    <a:pt x="1219" y="4"/>
                    <a:pt x="1219" y="4"/>
                  </a:cubicBezTo>
                  <a:cubicBezTo>
                    <a:pt x="1213" y="4"/>
                    <a:pt x="1207" y="9"/>
                    <a:pt x="1207" y="16"/>
                  </a:cubicBezTo>
                  <a:cubicBezTo>
                    <a:pt x="1207" y="57"/>
                    <a:pt x="1207" y="57"/>
                    <a:pt x="1207" y="57"/>
                  </a:cubicBezTo>
                  <a:cubicBezTo>
                    <a:pt x="1207" y="63"/>
                    <a:pt x="1213" y="68"/>
                    <a:pt x="1219" y="68"/>
                  </a:cubicBezTo>
                  <a:cubicBezTo>
                    <a:pt x="1231" y="68"/>
                    <a:pt x="1231" y="68"/>
                    <a:pt x="1231" y="68"/>
                  </a:cubicBezTo>
                  <a:cubicBezTo>
                    <a:pt x="1237" y="68"/>
                    <a:pt x="1243" y="63"/>
                    <a:pt x="1243" y="57"/>
                  </a:cubicBezTo>
                  <a:lnTo>
                    <a:pt x="1243" y="16"/>
                  </a:lnTo>
                  <a:close/>
                  <a:moveTo>
                    <a:pt x="1334" y="16"/>
                  </a:moveTo>
                  <a:cubicBezTo>
                    <a:pt x="1334" y="9"/>
                    <a:pt x="1329" y="4"/>
                    <a:pt x="1322" y="4"/>
                  </a:cubicBezTo>
                  <a:cubicBezTo>
                    <a:pt x="1311" y="4"/>
                    <a:pt x="1311" y="4"/>
                    <a:pt x="1311" y="4"/>
                  </a:cubicBezTo>
                  <a:cubicBezTo>
                    <a:pt x="1304" y="4"/>
                    <a:pt x="1299" y="9"/>
                    <a:pt x="1299" y="16"/>
                  </a:cubicBezTo>
                  <a:cubicBezTo>
                    <a:pt x="1298" y="94"/>
                    <a:pt x="1298" y="94"/>
                    <a:pt x="1298" y="94"/>
                  </a:cubicBezTo>
                  <a:cubicBezTo>
                    <a:pt x="1298" y="100"/>
                    <a:pt x="1304" y="106"/>
                    <a:pt x="1311" y="106"/>
                  </a:cubicBezTo>
                  <a:cubicBezTo>
                    <a:pt x="1322" y="106"/>
                    <a:pt x="1322" y="106"/>
                    <a:pt x="1322" y="106"/>
                  </a:cubicBezTo>
                  <a:cubicBezTo>
                    <a:pt x="1329" y="106"/>
                    <a:pt x="1334" y="101"/>
                    <a:pt x="1334" y="94"/>
                  </a:cubicBezTo>
                  <a:lnTo>
                    <a:pt x="1334" y="16"/>
                  </a:lnTo>
                  <a:close/>
                </a:path>
              </a:pathLst>
            </a:custGeom>
            <a:solidFill>
              <a:srgbClr val="F0D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68"/>
            <p:cNvSpPr>
              <a:spLocks noEditPoints="1"/>
            </p:cNvSpPr>
            <p:nvPr/>
          </p:nvSpPr>
          <p:spPr bwMode="auto">
            <a:xfrm>
              <a:off x="3273" y="3286"/>
              <a:ext cx="3116" cy="143"/>
            </a:xfrm>
            <a:custGeom>
              <a:avLst/>
              <a:gdLst>
                <a:gd name="T0" fmla="*/ 91 w 2168"/>
                <a:gd name="T1" fmla="*/ 48 h 99"/>
                <a:gd name="T2" fmla="*/ 118 w 2168"/>
                <a:gd name="T3" fmla="*/ 10 h 99"/>
                <a:gd name="T4" fmla="*/ 192 w 2168"/>
                <a:gd name="T5" fmla="*/ 0 h 99"/>
                <a:gd name="T6" fmla="*/ 200 w 2168"/>
                <a:gd name="T7" fmla="*/ 57 h 99"/>
                <a:gd name="T8" fmla="*/ 17 w 2168"/>
                <a:gd name="T9" fmla="*/ 0 h 99"/>
                <a:gd name="T10" fmla="*/ 9 w 2168"/>
                <a:gd name="T11" fmla="*/ 57 h 99"/>
                <a:gd name="T12" fmla="*/ 301 w 2168"/>
                <a:gd name="T13" fmla="*/ 10 h 99"/>
                <a:gd name="T14" fmla="*/ 274 w 2168"/>
                <a:gd name="T15" fmla="*/ 48 h 99"/>
                <a:gd name="T16" fmla="*/ 301 w 2168"/>
                <a:gd name="T17" fmla="*/ 10 h 99"/>
                <a:gd name="T18" fmla="*/ 365 w 2168"/>
                <a:gd name="T19" fmla="*/ 10 h 99"/>
                <a:gd name="T20" fmla="*/ 392 w 2168"/>
                <a:gd name="T21" fmla="*/ 86 h 99"/>
                <a:gd name="T22" fmla="*/ 466 w 2168"/>
                <a:gd name="T23" fmla="*/ 1 h 99"/>
                <a:gd name="T24" fmla="*/ 474 w 2168"/>
                <a:gd name="T25" fmla="*/ 58 h 99"/>
                <a:gd name="T26" fmla="*/ 565 w 2168"/>
                <a:gd name="T27" fmla="*/ 1 h 99"/>
                <a:gd name="T28" fmla="*/ 557 w 2168"/>
                <a:gd name="T29" fmla="*/ 58 h 99"/>
                <a:gd name="T30" fmla="*/ 666 w 2168"/>
                <a:gd name="T31" fmla="*/ 10 h 99"/>
                <a:gd name="T32" fmla="*/ 639 w 2168"/>
                <a:gd name="T33" fmla="*/ 49 h 99"/>
                <a:gd name="T34" fmla="*/ 666 w 2168"/>
                <a:gd name="T35" fmla="*/ 10 h 99"/>
                <a:gd name="T36" fmla="*/ 731 w 2168"/>
                <a:gd name="T37" fmla="*/ 11 h 99"/>
                <a:gd name="T38" fmla="*/ 757 w 2168"/>
                <a:gd name="T39" fmla="*/ 49 h 99"/>
                <a:gd name="T40" fmla="*/ 831 w 2168"/>
                <a:gd name="T41" fmla="*/ 1 h 99"/>
                <a:gd name="T42" fmla="*/ 839 w 2168"/>
                <a:gd name="T43" fmla="*/ 96 h 99"/>
                <a:gd name="T44" fmla="*/ 1427 w 2168"/>
                <a:gd name="T45" fmla="*/ 3 h 99"/>
                <a:gd name="T46" fmla="*/ 1419 w 2168"/>
                <a:gd name="T47" fmla="*/ 60 h 99"/>
                <a:gd name="T48" fmla="*/ 1528 w 2168"/>
                <a:gd name="T49" fmla="*/ 12 h 99"/>
                <a:gd name="T50" fmla="*/ 1501 w 2168"/>
                <a:gd name="T51" fmla="*/ 51 h 99"/>
                <a:gd name="T52" fmla="*/ 1528 w 2168"/>
                <a:gd name="T53" fmla="*/ 12 h 99"/>
                <a:gd name="T54" fmla="*/ 1592 w 2168"/>
                <a:gd name="T55" fmla="*/ 12 h 99"/>
                <a:gd name="T56" fmla="*/ 1619 w 2168"/>
                <a:gd name="T57" fmla="*/ 51 h 99"/>
                <a:gd name="T58" fmla="*/ 1693 w 2168"/>
                <a:gd name="T59" fmla="*/ 3 h 99"/>
                <a:gd name="T60" fmla="*/ 1701 w 2168"/>
                <a:gd name="T61" fmla="*/ 60 h 99"/>
                <a:gd name="T62" fmla="*/ 1793 w 2168"/>
                <a:gd name="T63" fmla="*/ 4 h 99"/>
                <a:gd name="T64" fmla="*/ 1784 w 2168"/>
                <a:gd name="T65" fmla="*/ 98 h 99"/>
                <a:gd name="T66" fmla="*/ 1893 w 2168"/>
                <a:gd name="T67" fmla="*/ 13 h 99"/>
                <a:gd name="T68" fmla="*/ 1866 w 2168"/>
                <a:gd name="T69" fmla="*/ 51 h 99"/>
                <a:gd name="T70" fmla="*/ 1893 w 2168"/>
                <a:gd name="T71" fmla="*/ 13 h 99"/>
                <a:gd name="T72" fmla="*/ 1958 w 2168"/>
                <a:gd name="T73" fmla="*/ 13 h 99"/>
                <a:gd name="T74" fmla="*/ 1985 w 2168"/>
                <a:gd name="T75" fmla="*/ 52 h 99"/>
                <a:gd name="T76" fmla="*/ 2059 w 2168"/>
                <a:gd name="T77" fmla="*/ 4 h 99"/>
                <a:gd name="T78" fmla="*/ 2067 w 2168"/>
                <a:gd name="T79" fmla="*/ 61 h 99"/>
                <a:gd name="T80" fmla="*/ 2158 w 2168"/>
                <a:gd name="T81" fmla="*/ 4 h 99"/>
                <a:gd name="T82" fmla="*/ 2150 w 2168"/>
                <a:gd name="T83" fmla="*/ 61 h 99"/>
                <a:gd name="T84" fmla="*/ 959 w 2168"/>
                <a:gd name="T85" fmla="*/ 14 h 99"/>
                <a:gd name="T86" fmla="*/ 932 w 2168"/>
                <a:gd name="T87" fmla="*/ 52 h 99"/>
                <a:gd name="T88" fmla="*/ 959 w 2168"/>
                <a:gd name="T89" fmla="*/ 14 h 99"/>
                <a:gd name="T90" fmla="*/ 1024 w 2168"/>
                <a:gd name="T91" fmla="*/ 14 h 99"/>
                <a:gd name="T92" fmla="*/ 1051 w 2168"/>
                <a:gd name="T93" fmla="*/ 52 h 99"/>
                <a:gd name="T94" fmla="*/ 1125 w 2168"/>
                <a:gd name="T95" fmla="*/ 5 h 99"/>
                <a:gd name="T96" fmla="*/ 1133 w 2168"/>
                <a:gd name="T97" fmla="*/ 62 h 99"/>
                <a:gd name="T98" fmla="*/ 1224 w 2168"/>
                <a:gd name="T99" fmla="*/ 5 h 99"/>
                <a:gd name="T100" fmla="*/ 1216 w 2168"/>
                <a:gd name="T101" fmla="*/ 62 h 99"/>
                <a:gd name="T102" fmla="*/ 1325 w 2168"/>
                <a:gd name="T103" fmla="*/ 14 h 99"/>
                <a:gd name="T104" fmla="*/ 1298 w 2168"/>
                <a:gd name="T105" fmla="*/ 90 h 99"/>
                <a:gd name="T106" fmla="*/ 1325 w 2168"/>
                <a:gd name="T107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8" h="99">
                  <a:moveTo>
                    <a:pt x="118" y="48"/>
                  </a:moveTo>
                  <a:cubicBezTo>
                    <a:pt x="118" y="53"/>
                    <a:pt x="114" y="57"/>
                    <a:pt x="10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95" y="57"/>
                    <a:pt x="91" y="53"/>
                    <a:pt x="91" y="48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4"/>
                    <a:pt x="95" y="0"/>
                    <a:pt x="10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4" y="0"/>
                    <a:pt x="118" y="4"/>
                    <a:pt x="118" y="10"/>
                  </a:cubicBezTo>
                  <a:lnTo>
                    <a:pt x="118" y="48"/>
                  </a:lnTo>
                  <a:close/>
                  <a:moveTo>
                    <a:pt x="209" y="10"/>
                  </a:moveTo>
                  <a:cubicBezTo>
                    <a:pt x="209" y="5"/>
                    <a:pt x="205" y="0"/>
                    <a:pt x="200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6" y="0"/>
                    <a:pt x="182" y="5"/>
                    <a:pt x="182" y="10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53"/>
                    <a:pt x="186" y="57"/>
                    <a:pt x="192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09" y="53"/>
                    <a:pt x="209" y="48"/>
                  </a:cubicBezTo>
                  <a:lnTo>
                    <a:pt x="209" y="10"/>
                  </a:lnTo>
                  <a:close/>
                  <a:moveTo>
                    <a:pt x="27" y="9"/>
                  </a:moveTo>
                  <a:cubicBezTo>
                    <a:pt x="27" y="4"/>
                    <a:pt x="23" y="0"/>
                    <a:pt x="1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3" y="57"/>
                    <a:pt x="27" y="53"/>
                    <a:pt x="27" y="48"/>
                  </a:cubicBezTo>
                  <a:lnTo>
                    <a:pt x="27" y="9"/>
                  </a:lnTo>
                  <a:close/>
                  <a:moveTo>
                    <a:pt x="301" y="10"/>
                  </a:moveTo>
                  <a:cubicBezTo>
                    <a:pt x="301" y="5"/>
                    <a:pt x="296" y="1"/>
                    <a:pt x="291" y="1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78" y="1"/>
                    <a:pt x="274" y="5"/>
                    <a:pt x="274" y="10"/>
                  </a:cubicBezTo>
                  <a:cubicBezTo>
                    <a:pt x="274" y="48"/>
                    <a:pt x="274" y="48"/>
                    <a:pt x="274" y="48"/>
                  </a:cubicBezTo>
                  <a:cubicBezTo>
                    <a:pt x="274" y="53"/>
                    <a:pt x="278" y="58"/>
                    <a:pt x="283" y="58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6" y="58"/>
                    <a:pt x="301" y="53"/>
                    <a:pt x="301" y="48"/>
                  </a:cubicBezTo>
                  <a:lnTo>
                    <a:pt x="301" y="10"/>
                  </a:lnTo>
                  <a:close/>
                  <a:moveTo>
                    <a:pt x="392" y="10"/>
                  </a:moveTo>
                  <a:cubicBezTo>
                    <a:pt x="392" y="5"/>
                    <a:pt x="388" y="1"/>
                    <a:pt x="383" y="1"/>
                  </a:cubicBezTo>
                  <a:cubicBezTo>
                    <a:pt x="374" y="1"/>
                    <a:pt x="374" y="1"/>
                    <a:pt x="374" y="1"/>
                  </a:cubicBezTo>
                  <a:cubicBezTo>
                    <a:pt x="369" y="1"/>
                    <a:pt x="365" y="5"/>
                    <a:pt x="365" y="10"/>
                  </a:cubicBezTo>
                  <a:cubicBezTo>
                    <a:pt x="365" y="86"/>
                    <a:pt x="365" y="86"/>
                    <a:pt x="365" y="86"/>
                  </a:cubicBezTo>
                  <a:cubicBezTo>
                    <a:pt x="365" y="91"/>
                    <a:pt x="369" y="95"/>
                    <a:pt x="374" y="95"/>
                  </a:cubicBezTo>
                  <a:cubicBezTo>
                    <a:pt x="383" y="95"/>
                    <a:pt x="383" y="95"/>
                    <a:pt x="383" y="95"/>
                  </a:cubicBezTo>
                  <a:cubicBezTo>
                    <a:pt x="388" y="95"/>
                    <a:pt x="392" y="91"/>
                    <a:pt x="392" y="86"/>
                  </a:cubicBezTo>
                  <a:lnTo>
                    <a:pt x="392" y="10"/>
                  </a:lnTo>
                  <a:close/>
                  <a:moveTo>
                    <a:pt x="483" y="10"/>
                  </a:moveTo>
                  <a:cubicBezTo>
                    <a:pt x="483" y="5"/>
                    <a:pt x="479" y="1"/>
                    <a:pt x="474" y="1"/>
                  </a:cubicBezTo>
                  <a:cubicBezTo>
                    <a:pt x="466" y="1"/>
                    <a:pt x="466" y="1"/>
                    <a:pt x="466" y="1"/>
                  </a:cubicBezTo>
                  <a:cubicBezTo>
                    <a:pt x="461" y="1"/>
                    <a:pt x="456" y="5"/>
                    <a:pt x="456" y="10"/>
                  </a:cubicBezTo>
                  <a:cubicBezTo>
                    <a:pt x="456" y="49"/>
                    <a:pt x="456" y="49"/>
                    <a:pt x="456" y="49"/>
                  </a:cubicBezTo>
                  <a:cubicBezTo>
                    <a:pt x="456" y="54"/>
                    <a:pt x="460" y="58"/>
                    <a:pt x="466" y="58"/>
                  </a:cubicBezTo>
                  <a:cubicBezTo>
                    <a:pt x="474" y="58"/>
                    <a:pt x="474" y="58"/>
                    <a:pt x="474" y="58"/>
                  </a:cubicBezTo>
                  <a:cubicBezTo>
                    <a:pt x="479" y="58"/>
                    <a:pt x="483" y="54"/>
                    <a:pt x="483" y="49"/>
                  </a:cubicBezTo>
                  <a:lnTo>
                    <a:pt x="483" y="10"/>
                  </a:lnTo>
                  <a:close/>
                  <a:moveTo>
                    <a:pt x="575" y="10"/>
                  </a:moveTo>
                  <a:cubicBezTo>
                    <a:pt x="575" y="5"/>
                    <a:pt x="571" y="1"/>
                    <a:pt x="565" y="1"/>
                  </a:cubicBezTo>
                  <a:cubicBezTo>
                    <a:pt x="557" y="1"/>
                    <a:pt x="557" y="1"/>
                    <a:pt x="557" y="1"/>
                  </a:cubicBezTo>
                  <a:cubicBezTo>
                    <a:pt x="552" y="1"/>
                    <a:pt x="548" y="5"/>
                    <a:pt x="548" y="10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8" y="54"/>
                    <a:pt x="552" y="58"/>
                    <a:pt x="557" y="58"/>
                  </a:cubicBezTo>
                  <a:cubicBezTo>
                    <a:pt x="565" y="58"/>
                    <a:pt x="565" y="58"/>
                    <a:pt x="565" y="58"/>
                  </a:cubicBezTo>
                  <a:cubicBezTo>
                    <a:pt x="571" y="58"/>
                    <a:pt x="575" y="54"/>
                    <a:pt x="575" y="49"/>
                  </a:cubicBezTo>
                  <a:lnTo>
                    <a:pt x="575" y="10"/>
                  </a:lnTo>
                  <a:close/>
                  <a:moveTo>
                    <a:pt x="666" y="10"/>
                  </a:moveTo>
                  <a:cubicBezTo>
                    <a:pt x="666" y="5"/>
                    <a:pt x="662" y="1"/>
                    <a:pt x="657" y="1"/>
                  </a:cubicBezTo>
                  <a:cubicBezTo>
                    <a:pt x="648" y="1"/>
                    <a:pt x="648" y="1"/>
                    <a:pt x="648" y="1"/>
                  </a:cubicBezTo>
                  <a:cubicBezTo>
                    <a:pt x="643" y="1"/>
                    <a:pt x="639" y="5"/>
                    <a:pt x="639" y="10"/>
                  </a:cubicBezTo>
                  <a:cubicBezTo>
                    <a:pt x="639" y="49"/>
                    <a:pt x="639" y="49"/>
                    <a:pt x="639" y="49"/>
                  </a:cubicBezTo>
                  <a:cubicBezTo>
                    <a:pt x="639" y="54"/>
                    <a:pt x="643" y="58"/>
                    <a:pt x="648" y="58"/>
                  </a:cubicBezTo>
                  <a:cubicBezTo>
                    <a:pt x="657" y="58"/>
                    <a:pt x="657" y="58"/>
                    <a:pt x="657" y="58"/>
                  </a:cubicBezTo>
                  <a:cubicBezTo>
                    <a:pt x="662" y="58"/>
                    <a:pt x="666" y="54"/>
                    <a:pt x="666" y="49"/>
                  </a:cubicBezTo>
                  <a:lnTo>
                    <a:pt x="666" y="10"/>
                  </a:lnTo>
                  <a:close/>
                  <a:moveTo>
                    <a:pt x="757" y="11"/>
                  </a:moveTo>
                  <a:cubicBezTo>
                    <a:pt x="757" y="5"/>
                    <a:pt x="753" y="1"/>
                    <a:pt x="748" y="1"/>
                  </a:cubicBezTo>
                  <a:cubicBezTo>
                    <a:pt x="740" y="1"/>
                    <a:pt x="740" y="1"/>
                    <a:pt x="740" y="1"/>
                  </a:cubicBezTo>
                  <a:cubicBezTo>
                    <a:pt x="735" y="1"/>
                    <a:pt x="731" y="5"/>
                    <a:pt x="731" y="11"/>
                  </a:cubicBezTo>
                  <a:cubicBezTo>
                    <a:pt x="730" y="49"/>
                    <a:pt x="730" y="49"/>
                    <a:pt x="730" y="49"/>
                  </a:cubicBezTo>
                  <a:cubicBezTo>
                    <a:pt x="730" y="54"/>
                    <a:pt x="735" y="58"/>
                    <a:pt x="740" y="58"/>
                  </a:cubicBezTo>
                  <a:cubicBezTo>
                    <a:pt x="748" y="58"/>
                    <a:pt x="748" y="58"/>
                    <a:pt x="748" y="58"/>
                  </a:cubicBezTo>
                  <a:cubicBezTo>
                    <a:pt x="753" y="58"/>
                    <a:pt x="757" y="54"/>
                    <a:pt x="757" y="49"/>
                  </a:cubicBezTo>
                  <a:lnTo>
                    <a:pt x="757" y="11"/>
                  </a:lnTo>
                  <a:close/>
                  <a:moveTo>
                    <a:pt x="849" y="11"/>
                  </a:moveTo>
                  <a:cubicBezTo>
                    <a:pt x="849" y="6"/>
                    <a:pt x="845" y="1"/>
                    <a:pt x="840" y="1"/>
                  </a:cubicBezTo>
                  <a:cubicBezTo>
                    <a:pt x="831" y="1"/>
                    <a:pt x="831" y="1"/>
                    <a:pt x="831" y="1"/>
                  </a:cubicBezTo>
                  <a:cubicBezTo>
                    <a:pt x="826" y="1"/>
                    <a:pt x="822" y="6"/>
                    <a:pt x="822" y="11"/>
                  </a:cubicBezTo>
                  <a:cubicBezTo>
                    <a:pt x="822" y="86"/>
                    <a:pt x="822" y="86"/>
                    <a:pt x="822" y="86"/>
                  </a:cubicBezTo>
                  <a:cubicBezTo>
                    <a:pt x="822" y="91"/>
                    <a:pt x="826" y="96"/>
                    <a:pt x="831" y="96"/>
                  </a:cubicBezTo>
                  <a:cubicBezTo>
                    <a:pt x="839" y="96"/>
                    <a:pt x="839" y="96"/>
                    <a:pt x="839" y="96"/>
                  </a:cubicBezTo>
                  <a:cubicBezTo>
                    <a:pt x="845" y="96"/>
                    <a:pt x="849" y="92"/>
                    <a:pt x="849" y="86"/>
                  </a:cubicBezTo>
                  <a:lnTo>
                    <a:pt x="849" y="11"/>
                  </a:lnTo>
                  <a:close/>
                  <a:moveTo>
                    <a:pt x="1437" y="12"/>
                  </a:moveTo>
                  <a:cubicBezTo>
                    <a:pt x="1437" y="7"/>
                    <a:pt x="1433" y="3"/>
                    <a:pt x="1427" y="3"/>
                  </a:cubicBezTo>
                  <a:cubicBezTo>
                    <a:pt x="1419" y="3"/>
                    <a:pt x="1419" y="3"/>
                    <a:pt x="1419" y="3"/>
                  </a:cubicBezTo>
                  <a:cubicBezTo>
                    <a:pt x="1414" y="3"/>
                    <a:pt x="1410" y="7"/>
                    <a:pt x="1410" y="12"/>
                  </a:cubicBezTo>
                  <a:cubicBezTo>
                    <a:pt x="1410" y="51"/>
                    <a:pt x="1410" y="51"/>
                    <a:pt x="1410" y="51"/>
                  </a:cubicBezTo>
                  <a:cubicBezTo>
                    <a:pt x="1410" y="56"/>
                    <a:pt x="1414" y="60"/>
                    <a:pt x="1419" y="60"/>
                  </a:cubicBezTo>
                  <a:cubicBezTo>
                    <a:pt x="1427" y="60"/>
                    <a:pt x="1427" y="60"/>
                    <a:pt x="1427" y="60"/>
                  </a:cubicBezTo>
                  <a:cubicBezTo>
                    <a:pt x="1432" y="60"/>
                    <a:pt x="1437" y="56"/>
                    <a:pt x="1437" y="51"/>
                  </a:cubicBezTo>
                  <a:lnTo>
                    <a:pt x="1437" y="12"/>
                  </a:lnTo>
                  <a:close/>
                  <a:moveTo>
                    <a:pt x="1528" y="12"/>
                  </a:moveTo>
                  <a:cubicBezTo>
                    <a:pt x="1528" y="7"/>
                    <a:pt x="1524" y="3"/>
                    <a:pt x="1519" y="3"/>
                  </a:cubicBezTo>
                  <a:cubicBezTo>
                    <a:pt x="1510" y="3"/>
                    <a:pt x="1510" y="3"/>
                    <a:pt x="1510" y="3"/>
                  </a:cubicBezTo>
                  <a:cubicBezTo>
                    <a:pt x="1505" y="3"/>
                    <a:pt x="1501" y="7"/>
                    <a:pt x="1501" y="12"/>
                  </a:cubicBezTo>
                  <a:cubicBezTo>
                    <a:pt x="1501" y="51"/>
                    <a:pt x="1501" y="51"/>
                    <a:pt x="1501" y="51"/>
                  </a:cubicBezTo>
                  <a:cubicBezTo>
                    <a:pt x="1501" y="56"/>
                    <a:pt x="1505" y="60"/>
                    <a:pt x="1510" y="60"/>
                  </a:cubicBezTo>
                  <a:cubicBezTo>
                    <a:pt x="1519" y="60"/>
                    <a:pt x="1519" y="60"/>
                    <a:pt x="1519" y="60"/>
                  </a:cubicBezTo>
                  <a:cubicBezTo>
                    <a:pt x="1524" y="60"/>
                    <a:pt x="1528" y="56"/>
                    <a:pt x="1528" y="51"/>
                  </a:cubicBezTo>
                  <a:lnTo>
                    <a:pt x="1528" y="12"/>
                  </a:lnTo>
                  <a:close/>
                  <a:moveTo>
                    <a:pt x="1619" y="13"/>
                  </a:moveTo>
                  <a:cubicBezTo>
                    <a:pt x="1619" y="7"/>
                    <a:pt x="1615" y="3"/>
                    <a:pt x="1610" y="3"/>
                  </a:cubicBezTo>
                  <a:cubicBezTo>
                    <a:pt x="1602" y="3"/>
                    <a:pt x="1602" y="3"/>
                    <a:pt x="1602" y="3"/>
                  </a:cubicBezTo>
                  <a:cubicBezTo>
                    <a:pt x="1597" y="3"/>
                    <a:pt x="1592" y="7"/>
                    <a:pt x="1592" y="12"/>
                  </a:cubicBezTo>
                  <a:cubicBezTo>
                    <a:pt x="1592" y="51"/>
                    <a:pt x="1592" y="51"/>
                    <a:pt x="1592" y="51"/>
                  </a:cubicBezTo>
                  <a:cubicBezTo>
                    <a:pt x="1592" y="56"/>
                    <a:pt x="1597" y="60"/>
                    <a:pt x="1602" y="60"/>
                  </a:cubicBezTo>
                  <a:cubicBezTo>
                    <a:pt x="1610" y="60"/>
                    <a:pt x="1610" y="60"/>
                    <a:pt x="1610" y="60"/>
                  </a:cubicBezTo>
                  <a:cubicBezTo>
                    <a:pt x="1615" y="60"/>
                    <a:pt x="1619" y="56"/>
                    <a:pt x="1619" y="51"/>
                  </a:cubicBezTo>
                  <a:lnTo>
                    <a:pt x="1619" y="13"/>
                  </a:lnTo>
                  <a:close/>
                  <a:moveTo>
                    <a:pt x="1711" y="13"/>
                  </a:moveTo>
                  <a:cubicBezTo>
                    <a:pt x="1711" y="8"/>
                    <a:pt x="1707" y="3"/>
                    <a:pt x="1702" y="3"/>
                  </a:cubicBezTo>
                  <a:cubicBezTo>
                    <a:pt x="1693" y="3"/>
                    <a:pt x="1693" y="3"/>
                    <a:pt x="1693" y="3"/>
                  </a:cubicBezTo>
                  <a:cubicBezTo>
                    <a:pt x="1688" y="3"/>
                    <a:pt x="1684" y="8"/>
                    <a:pt x="1684" y="13"/>
                  </a:cubicBezTo>
                  <a:cubicBezTo>
                    <a:pt x="1684" y="51"/>
                    <a:pt x="1684" y="51"/>
                    <a:pt x="1684" y="51"/>
                  </a:cubicBezTo>
                  <a:cubicBezTo>
                    <a:pt x="1684" y="56"/>
                    <a:pt x="1688" y="60"/>
                    <a:pt x="1693" y="60"/>
                  </a:cubicBezTo>
                  <a:cubicBezTo>
                    <a:pt x="1701" y="60"/>
                    <a:pt x="1701" y="60"/>
                    <a:pt x="1701" y="60"/>
                  </a:cubicBezTo>
                  <a:cubicBezTo>
                    <a:pt x="1707" y="60"/>
                    <a:pt x="1711" y="56"/>
                    <a:pt x="1711" y="51"/>
                  </a:cubicBezTo>
                  <a:lnTo>
                    <a:pt x="1711" y="13"/>
                  </a:lnTo>
                  <a:close/>
                  <a:moveTo>
                    <a:pt x="1802" y="13"/>
                  </a:moveTo>
                  <a:cubicBezTo>
                    <a:pt x="1802" y="8"/>
                    <a:pt x="1798" y="4"/>
                    <a:pt x="1793" y="4"/>
                  </a:cubicBezTo>
                  <a:cubicBezTo>
                    <a:pt x="1784" y="4"/>
                    <a:pt x="1784" y="4"/>
                    <a:pt x="1784" y="4"/>
                  </a:cubicBezTo>
                  <a:cubicBezTo>
                    <a:pt x="1779" y="4"/>
                    <a:pt x="1775" y="8"/>
                    <a:pt x="1775" y="13"/>
                  </a:cubicBezTo>
                  <a:cubicBezTo>
                    <a:pt x="1775" y="88"/>
                    <a:pt x="1775" y="88"/>
                    <a:pt x="1775" y="88"/>
                  </a:cubicBezTo>
                  <a:cubicBezTo>
                    <a:pt x="1775" y="94"/>
                    <a:pt x="1779" y="98"/>
                    <a:pt x="1784" y="98"/>
                  </a:cubicBezTo>
                  <a:cubicBezTo>
                    <a:pt x="1793" y="98"/>
                    <a:pt x="1793" y="98"/>
                    <a:pt x="1793" y="98"/>
                  </a:cubicBezTo>
                  <a:cubicBezTo>
                    <a:pt x="1798" y="98"/>
                    <a:pt x="1802" y="94"/>
                    <a:pt x="1802" y="88"/>
                  </a:cubicBezTo>
                  <a:lnTo>
                    <a:pt x="1802" y="13"/>
                  </a:lnTo>
                  <a:close/>
                  <a:moveTo>
                    <a:pt x="1893" y="13"/>
                  </a:moveTo>
                  <a:cubicBezTo>
                    <a:pt x="1894" y="8"/>
                    <a:pt x="1889" y="4"/>
                    <a:pt x="1884" y="4"/>
                  </a:cubicBezTo>
                  <a:cubicBezTo>
                    <a:pt x="1876" y="4"/>
                    <a:pt x="1876" y="4"/>
                    <a:pt x="1876" y="4"/>
                  </a:cubicBezTo>
                  <a:cubicBezTo>
                    <a:pt x="1871" y="4"/>
                    <a:pt x="1867" y="8"/>
                    <a:pt x="1867" y="13"/>
                  </a:cubicBezTo>
                  <a:cubicBezTo>
                    <a:pt x="1866" y="51"/>
                    <a:pt x="1866" y="51"/>
                    <a:pt x="1866" y="51"/>
                  </a:cubicBezTo>
                  <a:cubicBezTo>
                    <a:pt x="1866" y="56"/>
                    <a:pt x="1871" y="61"/>
                    <a:pt x="1876" y="61"/>
                  </a:cubicBezTo>
                  <a:cubicBezTo>
                    <a:pt x="1884" y="61"/>
                    <a:pt x="1884" y="61"/>
                    <a:pt x="1884" y="61"/>
                  </a:cubicBezTo>
                  <a:cubicBezTo>
                    <a:pt x="1889" y="61"/>
                    <a:pt x="1893" y="57"/>
                    <a:pt x="1893" y="51"/>
                  </a:cubicBezTo>
                  <a:lnTo>
                    <a:pt x="1893" y="13"/>
                  </a:lnTo>
                  <a:close/>
                  <a:moveTo>
                    <a:pt x="1985" y="13"/>
                  </a:moveTo>
                  <a:cubicBezTo>
                    <a:pt x="1985" y="8"/>
                    <a:pt x="1981" y="4"/>
                    <a:pt x="1976" y="4"/>
                  </a:cubicBezTo>
                  <a:cubicBezTo>
                    <a:pt x="1967" y="4"/>
                    <a:pt x="1967" y="4"/>
                    <a:pt x="1967" y="4"/>
                  </a:cubicBezTo>
                  <a:cubicBezTo>
                    <a:pt x="1962" y="4"/>
                    <a:pt x="1958" y="8"/>
                    <a:pt x="1958" y="13"/>
                  </a:cubicBezTo>
                  <a:cubicBezTo>
                    <a:pt x="1958" y="52"/>
                    <a:pt x="1958" y="52"/>
                    <a:pt x="1958" y="52"/>
                  </a:cubicBezTo>
                  <a:cubicBezTo>
                    <a:pt x="1958" y="57"/>
                    <a:pt x="1962" y="61"/>
                    <a:pt x="1967" y="61"/>
                  </a:cubicBezTo>
                  <a:cubicBezTo>
                    <a:pt x="1976" y="61"/>
                    <a:pt x="1976" y="61"/>
                    <a:pt x="1976" y="61"/>
                  </a:cubicBezTo>
                  <a:cubicBezTo>
                    <a:pt x="1981" y="61"/>
                    <a:pt x="1985" y="57"/>
                    <a:pt x="1985" y="52"/>
                  </a:cubicBezTo>
                  <a:lnTo>
                    <a:pt x="1985" y="13"/>
                  </a:lnTo>
                  <a:close/>
                  <a:moveTo>
                    <a:pt x="2076" y="13"/>
                  </a:moveTo>
                  <a:cubicBezTo>
                    <a:pt x="2076" y="8"/>
                    <a:pt x="2072" y="4"/>
                    <a:pt x="2067" y="4"/>
                  </a:cubicBezTo>
                  <a:cubicBezTo>
                    <a:pt x="2059" y="4"/>
                    <a:pt x="2059" y="4"/>
                    <a:pt x="2059" y="4"/>
                  </a:cubicBezTo>
                  <a:cubicBezTo>
                    <a:pt x="2053" y="4"/>
                    <a:pt x="2049" y="8"/>
                    <a:pt x="2049" y="13"/>
                  </a:cubicBezTo>
                  <a:cubicBezTo>
                    <a:pt x="2049" y="52"/>
                    <a:pt x="2049" y="52"/>
                    <a:pt x="2049" y="52"/>
                  </a:cubicBezTo>
                  <a:cubicBezTo>
                    <a:pt x="2049" y="57"/>
                    <a:pt x="2053" y="61"/>
                    <a:pt x="2058" y="61"/>
                  </a:cubicBezTo>
                  <a:cubicBezTo>
                    <a:pt x="2067" y="61"/>
                    <a:pt x="2067" y="61"/>
                    <a:pt x="2067" y="61"/>
                  </a:cubicBezTo>
                  <a:cubicBezTo>
                    <a:pt x="2072" y="61"/>
                    <a:pt x="2076" y="57"/>
                    <a:pt x="2076" y="52"/>
                  </a:cubicBezTo>
                  <a:lnTo>
                    <a:pt x="2076" y="13"/>
                  </a:lnTo>
                  <a:close/>
                  <a:moveTo>
                    <a:pt x="2168" y="13"/>
                  </a:moveTo>
                  <a:cubicBezTo>
                    <a:pt x="2168" y="8"/>
                    <a:pt x="2163" y="4"/>
                    <a:pt x="2158" y="4"/>
                  </a:cubicBezTo>
                  <a:cubicBezTo>
                    <a:pt x="2150" y="4"/>
                    <a:pt x="2150" y="4"/>
                    <a:pt x="2150" y="4"/>
                  </a:cubicBezTo>
                  <a:cubicBezTo>
                    <a:pt x="2145" y="4"/>
                    <a:pt x="2141" y="8"/>
                    <a:pt x="2141" y="13"/>
                  </a:cubicBezTo>
                  <a:cubicBezTo>
                    <a:pt x="2141" y="52"/>
                    <a:pt x="2141" y="52"/>
                    <a:pt x="2141" y="52"/>
                  </a:cubicBezTo>
                  <a:cubicBezTo>
                    <a:pt x="2141" y="57"/>
                    <a:pt x="2145" y="61"/>
                    <a:pt x="2150" y="61"/>
                  </a:cubicBezTo>
                  <a:cubicBezTo>
                    <a:pt x="2158" y="61"/>
                    <a:pt x="2158" y="61"/>
                    <a:pt x="2158" y="61"/>
                  </a:cubicBezTo>
                  <a:cubicBezTo>
                    <a:pt x="2163" y="61"/>
                    <a:pt x="2168" y="57"/>
                    <a:pt x="2168" y="52"/>
                  </a:cubicBezTo>
                  <a:lnTo>
                    <a:pt x="2168" y="13"/>
                  </a:lnTo>
                  <a:close/>
                  <a:moveTo>
                    <a:pt x="959" y="14"/>
                  </a:moveTo>
                  <a:cubicBezTo>
                    <a:pt x="959" y="8"/>
                    <a:pt x="955" y="4"/>
                    <a:pt x="950" y="4"/>
                  </a:cubicBezTo>
                  <a:cubicBezTo>
                    <a:pt x="942" y="4"/>
                    <a:pt x="942" y="4"/>
                    <a:pt x="942" y="4"/>
                  </a:cubicBezTo>
                  <a:cubicBezTo>
                    <a:pt x="937" y="4"/>
                    <a:pt x="933" y="8"/>
                    <a:pt x="933" y="13"/>
                  </a:cubicBezTo>
                  <a:cubicBezTo>
                    <a:pt x="932" y="52"/>
                    <a:pt x="932" y="52"/>
                    <a:pt x="932" y="52"/>
                  </a:cubicBezTo>
                  <a:cubicBezTo>
                    <a:pt x="932" y="57"/>
                    <a:pt x="937" y="61"/>
                    <a:pt x="942" y="61"/>
                  </a:cubicBezTo>
                  <a:cubicBezTo>
                    <a:pt x="950" y="61"/>
                    <a:pt x="950" y="61"/>
                    <a:pt x="950" y="61"/>
                  </a:cubicBezTo>
                  <a:cubicBezTo>
                    <a:pt x="955" y="61"/>
                    <a:pt x="959" y="57"/>
                    <a:pt x="959" y="52"/>
                  </a:cubicBezTo>
                  <a:lnTo>
                    <a:pt x="959" y="14"/>
                  </a:lnTo>
                  <a:close/>
                  <a:moveTo>
                    <a:pt x="1051" y="14"/>
                  </a:moveTo>
                  <a:cubicBezTo>
                    <a:pt x="1051" y="9"/>
                    <a:pt x="1047" y="4"/>
                    <a:pt x="1042" y="4"/>
                  </a:cubicBezTo>
                  <a:cubicBezTo>
                    <a:pt x="1033" y="4"/>
                    <a:pt x="1033" y="4"/>
                    <a:pt x="1033" y="4"/>
                  </a:cubicBezTo>
                  <a:cubicBezTo>
                    <a:pt x="1028" y="4"/>
                    <a:pt x="1024" y="9"/>
                    <a:pt x="1024" y="14"/>
                  </a:cubicBezTo>
                  <a:cubicBezTo>
                    <a:pt x="1024" y="52"/>
                    <a:pt x="1024" y="52"/>
                    <a:pt x="1024" y="52"/>
                  </a:cubicBezTo>
                  <a:cubicBezTo>
                    <a:pt x="1024" y="57"/>
                    <a:pt x="1028" y="61"/>
                    <a:pt x="1033" y="61"/>
                  </a:cubicBezTo>
                  <a:cubicBezTo>
                    <a:pt x="1042" y="61"/>
                    <a:pt x="1042" y="61"/>
                    <a:pt x="1042" y="61"/>
                  </a:cubicBezTo>
                  <a:cubicBezTo>
                    <a:pt x="1047" y="61"/>
                    <a:pt x="1051" y="57"/>
                    <a:pt x="1051" y="52"/>
                  </a:cubicBezTo>
                  <a:lnTo>
                    <a:pt x="1051" y="14"/>
                  </a:lnTo>
                  <a:close/>
                  <a:moveTo>
                    <a:pt x="1142" y="14"/>
                  </a:moveTo>
                  <a:cubicBezTo>
                    <a:pt x="1142" y="9"/>
                    <a:pt x="1138" y="5"/>
                    <a:pt x="1133" y="5"/>
                  </a:cubicBezTo>
                  <a:cubicBezTo>
                    <a:pt x="1125" y="5"/>
                    <a:pt x="1125" y="5"/>
                    <a:pt x="1125" y="5"/>
                  </a:cubicBezTo>
                  <a:cubicBezTo>
                    <a:pt x="1119" y="5"/>
                    <a:pt x="1115" y="9"/>
                    <a:pt x="1115" y="14"/>
                  </a:cubicBezTo>
                  <a:cubicBezTo>
                    <a:pt x="1115" y="52"/>
                    <a:pt x="1115" y="52"/>
                    <a:pt x="1115" y="52"/>
                  </a:cubicBezTo>
                  <a:cubicBezTo>
                    <a:pt x="1115" y="57"/>
                    <a:pt x="1119" y="62"/>
                    <a:pt x="1124" y="62"/>
                  </a:cubicBezTo>
                  <a:cubicBezTo>
                    <a:pt x="1133" y="62"/>
                    <a:pt x="1133" y="62"/>
                    <a:pt x="1133" y="62"/>
                  </a:cubicBezTo>
                  <a:cubicBezTo>
                    <a:pt x="1138" y="62"/>
                    <a:pt x="1142" y="57"/>
                    <a:pt x="1142" y="52"/>
                  </a:cubicBezTo>
                  <a:lnTo>
                    <a:pt x="1142" y="14"/>
                  </a:lnTo>
                  <a:close/>
                  <a:moveTo>
                    <a:pt x="1234" y="14"/>
                  </a:moveTo>
                  <a:cubicBezTo>
                    <a:pt x="1234" y="9"/>
                    <a:pt x="1229" y="5"/>
                    <a:pt x="1224" y="5"/>
                  </a:cubicBezTo>
                  <a:cubicBezTo>
                    <a:pt x="1216" y="5"/>
                    <a:pt x="1216" y="5"/>
                    <a:pt x="1216" y="5"/>
                  </a:cubicBezTo>
                  <a:cubicBezTo>
                    <a:pt x="1211" y="5"/>
                    <a:pt x="1207" y="9"/>
                    <a:pt x="1207" y="14"/>
                  </a:cubicBezTo>
                  <a:cubicBezTo>
                    <a:pt x="1207" y="52"/>
                    <a:pt x="1207" y="52"/>
                    <a:pt x="1207" y="52"/>
                  </a:cubicBezTo>
                  <a:cubicBezTo>
                    <a:pt x="1207" y="58"/>
                    <a:pt x="1211" y="62"/>
                    <a:pt x="1216" y="62"/>
                  </a:cubicBezTo>
                  <a:cubicBezTo>
                    <a:pt x="1224" y="62"/>
                    <a:pt x="1224" y="62"/>
                    <a:pt x="1224" y="62"/>
                  </a:cubicBezTo>
                  <a:cubicBezTo>
                    <a:pt x="1229" y="62"/>
                    <a:pt x="1234" y="58"/>
                    <a:pt x="1234" y="52"/>
                  </a:cubicBezTo>
                  <a:lnTo>
                    <a:pt x="1234" y="14"/>
                  </a:lnTo>
                  <a:close/>
                  <a:moveTo>
                    <a:pt x="1325" y="14"/>
                  </a:moveTo>
                  <a:cubicBezTo>
                    <a:pt x="1325" y="9"/>
                    <a:pt x="1321" y="5"/>
                    <a:pt x="1316" y="5"/>
                  </a:cubicBezTo>
                  <a:cubicBezTo>
                    <a:pt x="1307" y="5"/>
                    <a:pt x="1307" y="5"/>
                    <a:pt x="1307" y="5"/>
                  </a:cubicBezTo>
                  <a:cubicBezTo>
                    <a:pt x="1302" y="5"/>
                    <a:pt x="1298" y="9"/>
                    <a:pt x="1298" y="14"/>
                  </a:cubicBezTo>
                  <a:cubicBezTo>
                    <a:pt x="1298" y="90"/>
                    <a:pt x="1298" y="90"/>
                    <a:pt x="1298" y="90"/>
                  </a:cubicBezTo>
                  <a:cubicBezTo>
                    <a:pt x="1298" y="95"/>
                    <a:pt x="1302" y="99"/>
                    <a:pt x="1307" y="99"/>
                  </a:cubicBezTo>
                  <a:cubicBezTo>
                    <a:pt x="1316" y="99"/>
                    <a:pt x="1316" y="99"/>
                    <a:pt x="1316" y="99"/>
                  </a:cubicBezTo>
                  <a:cubicBezTo>
                    <a:pt x="1321" y="99"/>
                    <a:pt x="1325" y="95"/>
                    <a:pt x="1325" y="90"/>
                  </a:cubicBezTo>
                  <a:lnTo>
                    <a:pt x="1325" y="14"/>
                  </a:lnTo>
                  <a:close/>
                </a:path>
              </a:pathLst>
            </a:custGeom>
            <a:solidFill>
              <a:srgbClr val="DE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4443" y="3442"/>
              <a:ext cx="69" cy="99"/>
            </a:xfrm>
            <a:custGeom>
              <a:avLst/>
              <a:gdLst>
                <a:gd name="T0" fmla="*/ 0 w 48"/>
                <a:gd name="T1" fmla="*/ 69 h 69"/>
                <a:gd name="T2" fmla="*/ 0 w 48"/>
                <a:gd name="T3" fmla="*/ 60 h 69"/>
                <a:gd name="T4" fmla="*/ 9 w 48"/>
                <a:gd name="T5" fmla="*/ 52 h 69"/>
                <a:gd name="T6" fmla="*/ 31 w 48"/>
                <a:gd name="T7" fmla="*/ 23 h 69"/>
                <a:gd name="T8" fmla="*/ 20 w 48"/>
                <a:gd name="T9" fmla="*/ 13 h 69"/>
                <a:gd name="T10" fmla="*/ 5 w 48"/>
                <a:gd name="T11" fmla="*/ 18 h 69"/>
                <a:gd name="T12" fmla="*/ 1 w 48"/>
                <a:gd name="T13" fmla="*/ 7 h 69"/>
                <a:gd name="T14" fmla="*/ 23 w 48"/>
                <a:gd name="T15" fmla="*/ 0 h 69"/>
                <a:gd name="T16" fmla="*/ 47 w 48"/>
                <a:gd name="T17" fmla="*/ 21 h 69"/>
                <a:gd name="T18" fmla="*/ 29 w 48"/>
                <a:gd name="T19" fmla="*/ 51 h 69"/>
                <a:gd name="T20" fmla="*/ 22 w 48"/>
                <a:gd name="T21" fmla="*/ 56 h 69"/>
                <a:gd name="T22" fmla="*/ 22 w 48"/>
                <a:gd name="T23" fmla="*/ 56 h 69"/>
                <a:gd name="T24" fmla="*/ 48 w 48"/>
                <a:gd name="T25" fmla="*/ 56 h 69"/>
                <a:gd name="T26" fmla="*/ 48 w 48"/>
                <a:gd name="T27" fmla="*/ 69 h 69"/>
                <a:gd name="T28" fmla="*/ 0 w 48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69">
                  <a:moveTo>
                    <a:pt x="0" y="69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23" y="38"/>
                    <a:pt x="31" y="31"/>
                    <a:pt x="31" y="23"/>
                  </a:cubicBezTo>
                  <a:cubicBezTo>
                    <a:pt x="31" y="17"/>
                    <a:pt x="28" y="13"/>
                    <a:pt x="20" y="13"/>
                  </a:cubicBezTo>
                  <a:cubicBezTo>
                    <a:pt x="14" y="13"/>
                    <a:pt x="9" y="16"/>
                    <a:pt x="5" y="1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6" y="3"/>
                    <a:pt x="14" y="0"/>
                    <a:pt x="23" y="0"/>
                  </a:cubicBezTo>
                  <a:cubicBezTo>
                    <a:pt x="38" y="0"/>
                    <a:pt x="47" y="9"/>
                    <a:pt x="47" y="21"/>
                  </a:cubicBezTo>
                  <a:cubicBezTo>
                    <a:pt x="47" y="33"/>
                    <a:pt x="39" y="42"/>
                    <a:pt x="29" y="5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69"/>
                    <a:pt x="48" y="69"/>
                    <a:pt x="48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6C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5132" y="3439"/>
              <a:ext cx="69" cy="102"/>
            </a:xfrm>
            <a:custGeom>
              <a:avLst/>
              <a:gdLst>
                <a:gd name="T0" fmla="*/ 4 w 48"/>
                <a:gd name="T1" fmla="*/ 54 h 71"/>
                <a:gd name="T2" fmla="*/ 20 w 48"/>
                <a:gd name="T3" fmla="*/ 58 h 71"/>
                <a:gd name="T4" fmla="*/ 32 w 48"/>
                <a:gd name="T5" fmla="*/ 49 h 71"/>
                <a:gd name="T6" fmla="*/ 18 w 48"/>
                <a:gd name="T7" fmla="*/ 39 h 71"/>
                <a:gd name="T8" fmla="*/ 12 w 48"/>
                <a:gd name="T9" fmla="*/ 39 h 71"/>
                <a:gd name="T10" fmla="*/ 12 w 48"/>
                <a:gd name="T11" fmla="*/ 28 h 71"/>
                <a:gd name="T12" fmla="*/ 18 w 48"/>
                <a:gd name="T13" fmla="*/ 28 h 71"/>
                <a:gd name="T14" fmla="*/ 30 w 48"/>
                <a:gd name="T15" fmla="*/ 20 h 71"/>
                <a:gd name="T16" fmla="*/ 20 w 48"/>
                <a:gd name="T17" fmla="*/ 13 h 71"/>
                <a:gd name="T18" fmla="*/ 6 w 48"/>
                <a:gd name="T19" fmla="*/ 17 h 71"/>
                <a:gd name="T20" fmla="*/ 3 w 48"/>
                <a:gd name="T21" fmla="*/ 5 h 71"/>
                <a:gd name="T22" fmla="*/ 24 w 48"/>
                <a:gd name="T23" fmla="*/ 0 h 71"/>
                <a:gd name="T24" fmla="*/ 46 w 48"/>
                <a:gd name="T25" fmla="*/ 17 h 71"/>
                <a:gd name="T26" fmla="*/ 34 w 48"/>
                <a:gd name="T27" fmla="*/ 33 h 71"/>
                <a:gd name="T28" fmla="*/ 34 w 48"/>
                <a:gd name="T29" fmla="*/ 33 h 71"/>
                <a:gd name="T30" fmla="*/ 48 w 48"/>
                <a:gd name="T31" fmla="*/ 50 h 71"/>
                <a:gd name="T32" fmla="*/ 21 w 48"/>
                <a:gd name="T33" fmla="*/ 70 h 71"/>
                <a:gd name="T34" fmla="*/ 0 w 48"/>
                <a:gd name="T35" fmla="*/ 66 h 71"/>
                <a:gd name="T36" fmla="*/ 4 w 48"/>
                <a:gd name="T37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71">
                  <a:moveTo>
                    <a:pt x="4" y="54"/>
                  </a:moveTo>
                  <a:cubicBezTo>
                    <a:pt x="7" y="55"/>
                    <a:pt x="13" y="58"/>
                    <a:pt x="20" y="58"/>
                  </a:cubicBezTo>
                  <a:cubicBezTo>
                    <a:pt x="28" y="58"/>
                    <a:pt x="32" y="54"/>
                    <a:pt x="32" y="49"/>
                  </a:cubicBezTo>
                  <a:cubicBezTo>
                    <a:pt x="32" y="42"/>
                    <a:pt x="25" y="39"/>
                    <a:pt x="18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3" y="28"/>
                    <a:pt x="30" y="26"/>
                    <a:pt x="30" y="20"/>
                  </a:cubicBezTo>
                  <a:cubicBezTo>
                    <a:pt x="30" y="16"/>
                    <a:pt x="27" y="13"/>
                    <a:pt x="20" y="13"/>
                  </a:cubicBezTo>
                  <a:cubicBezTo>
                    <a:pt x="15" y="13"/>
                    <a:pt x="9" y="15"/>
                    <a:pt x="6" y="1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3"/>
                    <a:pt x="15" y="0"/>
                    <a:pt x="24" y="0"/>
                  </a:cubicBezTo>
                  <a:cubicBezTo>
                    <a:pt x="38" y="0"/>
                    <a:pt x="46" y="8"/>
                    <a:pt x="46" y="17"/>
                  </a:cubicBezTo>
                  <a:cubicBezTo>
                    <a:pt x="46" y="24"/>
                    <a:pt x="42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2" y="35"/>
                    <a:pt x="48" y="41"/>
                    <a:pt x="48" y="50"/>
                  </a:cubicBezTo>
                  <a:cubicBezTo>
                    <a:pt x="48" y="62"/>
                    <a:pt x="38" y="71"/>
                    <a:pt x="21" y="70"/>
                  </a:cubicBezTo>
                  <a:cubicBezTo>
                    <a:pt x="12" y="70"/>
                    <a:pt x="4" y="68"/>
                    <a:pt x="0" y="66"/>
                  </a:cubicBezTo>
                  <a:lnTo>
                    <a:pt x="4" y="54"/>
                  </a:lnTo>
                  <a:close/>
                </a:path>
              </a:pathLst>
            </a:custGeom>
            <a:solidFill>
              <a:srgbClr val="6C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71"/>
            <p:cNvSpPr>
              <a:spLocks noEditPoints="1"/>
            </p:cNvSpPr>
            <p:nvPr/>
          </p:nvSpPr>
          <p:spPr bwMode="auto">
            <a:xfrm>
              <a:off x="5797" y="3446"/>
              <a:ext cx="76" cy="98"/>
            </a:xfrm>
            <a:custGeom>
              <a:avLst/>
              <a:gdLst>
                <a:gd name="T0" fmla="*/ 30 w 53"/>
                <a:gd name="T1" fmla="*/ 68 h 68"/>
                <a:gd name="T2" fmla="*/ 30 w 53"/>
                <a:gd name="T3" fmla="*/ 52 h 68"/>
                <a:gd name="T4" fmla="*/ 0 w 53"/>
                <a:gd name="T5" fmla="*/ 52 h 68"/>
                <a:gd name="T6" fmla="*/ 0 w 53"/>
                <a:gd name="T7" fmla="*/ 42 h 68"/>
                <a:gd name="T8" fmla="*/ 26 w 53"/>
                <a:gd name="T9" fmla="*/ 0 h 68"/>
                <a:gd name="T10" fmla="*/ 45 w 53"/>
                <a:gd name="T11" fmla="*/ 0 h 68"/>
                <a:gd name="T12" fmla="*/ 45 w 53"/>
                <a:gd name="T13" fmla="*/ 40 h 68"/>
                <a:gd name="T14" fmla="*/ 53 w 53"/>
                <a:gd name="T15" fmla="*/ 40 h 68"/>
                <a:gd name="T16" fmla="*/ 53 w 53"/>
                <a:gd name="T17" fmla="*/ 52 h 68"/>
                <a:gd name="T18" fmla="*/ 45 w 53"/>
                <a:gd name="T19" fmla="*/ 52 h 68"/>
                <a:gd name="T20" fmla="*/ 45 w 53"/>
                <a:gd name="T21" fmla="*/ 68 h 68"/>
                <a:gd name="T22" fmla="*/ 30 w 53"/>
                <a:gd name="T23" fmla="*/ 68 h 68"/>
                <a:gd name="T24" fmla="*/ 30 w 53"/>
                <a:gd name="T25" fmla="*/ 40 h 68"/>
                <a:gd name="T26" fmla="*/ 30 w 53"/>
                <a:gd name="T27" fmla="*/ 25 h 68"/>
                <a:gd name="T28" fmla="*/ 31 w 53"/>
                <a:gd name="T29" fmla="*/ 12 h 68"/>
                <a:gd name="T30" fmla="*/ 31 w 53"/>
                <a:gd name="T31" fmla="*/ 12 h 68"/>
                <a:gd name="T32" fmla="*/ 24 w 53"/>
                <a:gd name="T33" fmla="*/ 25 h 68"/>
                <a:gd name="T34" fmla="*/ 15 w 53"/>
                <a:gd name="T35" fmla="*/ 40 h 68"/>
                <a:gd name="T36" fmla="*/ 15 w 53"/>
                <a:gd name="T37" fmla="*/ 40 h 68"/>
                <a:gd name="T38" fmla="*/ 30 w 53"/>
                <a:gd name="T39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68">
                  <a:moveTo>
                    <a:pt x="30" y="68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68"/>
                    <a:pt x="45" y="68"/>
                    <a:pt x="45" y="68"/>
                  </a:cubicBezTo>
                  <a:lnTo>
                    <a:pt x="30" y="68"/>
                  </a:lnTo>
                  <a:close/>
                  <a:moveTo>
                    <a:pt x="30" y="40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0" y="21"/>
                    <a:pt x="31" y="17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7"/>
                    <a:pt x="26" y="21"/>
                    <a:pt x="24" y="25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lnTo>
                    <a:pt x="30" y="40"/>
                  </a:lnTo>
                  <a:close/>
                </a:path>
              </a:pathLst>
            </a:custGeom>
            <a:solidFill>
              <a:srgbClr val="6C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3789" y="3442"/>
              <a:ext cx="45" cy="98"/>
            </a:xfrm>
            <a:custGeom>
              <a:avLst/>
              <a:gdLst>
                <a:gd name="T0" fmla="*/ 22 w 45"/>
                <a:gd name="T1" fmla="*/ 20 h 98"/>
                <a:gd name="T2" fmla="*/ 22 w 45"/>
                <a:gd name="T3" fmla="*/ 20 h 98"/>
                <a:gd name="T4" fmla="*/ 3 w 45"/>
                <a:gd name="T5" fmla="*/ 29 h 98"/>
                <a:gd name="T6" fmla="*/ 0 w 45"/>
                <a:gd name="T7" fmla="*/ 11 h 98"/>
                <a:gd name="T8" fmla="*/ 26 w 45"/>
                <a:gd name="T9" fmla="*/ 0 h 98"/>
                <a:gd name="T10" fmla="*/ 45 w 45"/>
                <a:gd name="T11" fmla="*/ 0 h 98"/>
                <a:gd name="T12" fmla="*/ 43 w 45"/>
                <a:gd name="T13" fmla="*/ 98 h 98"/>
                <a:gd name="T14" fmla="*/ 22 w 45"/>
                <a:gd name="T15" fmla="*/ 98 h 98"/>
                <a:gd name="T16" fmla="*/ 22 w 45"/>
                <a:gd name="T17" fmla="*/ 2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98">
                  <a:moveTo>
                    <a:pt x="22" y="20"/>
                  </a:moveTo>
                  <a:lnTo>
                    <a:pt x="22" y="20"/>
                  </a:lnTo>
                  <a:lnTo>
                    <a:pt x="3" y="29"/>
                  </a:lnTo>
                  <a:lnTo>
                    <a:pt x="0" y="11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43" y="98"/>
                  </a:lnTo>
                  <a:lnTo>
                    <a:pt x="22" y="98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6C5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2" name="case"/>
          <p:cNvGrpSpPr>
            <a:grpSpLocks noChangeAspect="1"/>
          </p:cNvGrpSpPr>
          <p:nvPr/>
        </p:nvGrpSpPr>
        <p:grpSpPr bwMode="auto">
          <a:xfrm rot="589573">
            <a:off x="1915287" y="1833501"/>
            <a:ext cx="1709495" cy="1493601"/>
            <a:chOff x="4700" y="1235"/>
            <a:chExt cx="2906" cy="2539"/>
          </a:xfrm>
          <a:effectLst>
            <a:outerShdw blurRad="50800" dist="762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83" name="Freeform 31"/>
            <p:cNvSpPr>
              <a:spLocks/>
            </p:cNvSpPr>
            <p:nvPr/>
          </p:nvSpPr>
          <p:spPr bwMode="auto">
            <a:xfrm>
              <a:off x="4700" y="1456"/>
              <a:ext cx="2906" cy="2318"/>
            </a:xfrm>
            <a:custGeom>
              <a:avLst/>
              <a:gdLst>
                <a:gd name="T0" fmla="*/ 1157 w 1213"/>
                <a:gd name="T1" fmla="*/ 862 h 967"/>
                <a:gd name="T2" fmla="*/ 1051 w 1213"/>
                <a:gd name="T3" fmla="*/ 966 h 967"/>
                <a:gd name="T4" fmla="*/ 137 w 1213"/>
                <a:gd name="T5" fmla="*/ 961 h 967"/>
                <a:gd name="T6" fmla="*/ 33 w 1213"/>
                <a:gd name="T7" fmla="*/ 855 h 967"/>
                <a:gd name="T8" fmla="*/ 0 w 1213"/>
                <a:gd name="T9" fmla="*/ 143 h 967"/>
                <a:gd name="T10" fmla="*/ 52 w 1213"/>
                <a:gd name="T11" fmla="*/ 43 h 967"/>
                <a:gd name="T12" fmla="*/ 134 w 1213"/>
                <a:gd name="T13" fmla="*/ 0 h 967"/>
                <a:gd name="T14" fmla="*/ 1085 w 1213"/>
                <a:gd name="T15" fmla="*/ 5 h 967"/>
                <a:gd name="T16" fmla="*/ 1158 w 1213"/>
                <a:gd name="T17" fmla="*/ 42 h 967"/>
                <a:gd name="T18" fmla="*/ 1212 w 1213"/>
                <a:gd name="T19" fmla="*/ 152 h 967"/>
                <a:gd name="T20" fmla="*/ 1157 w 1213"/>
                <a:gd name="T21" fmla="*/ 862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3" h="967">
                  <a:moveTo>
                    <a:pt x="1157" y="862"/>
                  </a:moveTo>
                  <a:cubicBezTo>
                    <a:pt x="1157" y="920"/>
                    <a:pt x="1109" y="967"/>
                    <a:pt x="1051" y="966"/>
                  </a:cubicBezTo>
                  <a:cubicBezTo>
                    <a:pt x="137" y="961"/>
                    <a:pt x="137" y="961"/>
                    <a:pt x="137" y="961"/>
                  </a:cubicBezTo>
                  <a:cubicBezTo>
                    <a:pt x="79" y="961"/>
                    <a:pt x="32" y="913"/>
                    <a:pt x="33" y="85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11"/>
                    <a:pt x="18" y="85"/>
                    <a:pt x="52" y="43"/>
                  </a:cubicBezTo>
                  <a:cubicBezTo>
                    <a:pt x="78" y="10"/>
                    <a:pt x="109" y="0"/>
                    <a:pt x="134" y="0"/>
                  </a:cubicBezTo>
                  <a:cubicBezTo>
                    <a:pt x="1085" y="5"/>
                    <a:pt x="1085" y="5"/>
                    <a:pt x="1085" y="5"/>
                  </a:cubicBezTo>
                  <a:cubicBezTo>
                    <a:pt x="1108" y="5"/>
                    <a:pt x="1135" y="13"/>
                    <a:pt x="1158" y="42"/>
                  </a:cubicBezTo>
                  <a:cubicBezTo>
                    <a:pt x="1193" y="86"/>
                    <a:pt x="1213" y="117"/>
                    <a:pt x="1212" y="152"/>
                  </a:cubicBezTo>
                  <a:lnTo>
                    <a:pt x="1157" y="862"/>
                  </a:lnTo>
                  <a:close/>
                </a:path>
              </a:pathLst>
            </a:custGeom>
            <a:gradFill>
              <a:gsLst>
                <a:gs pos="0">
                  <a:srgbClr val="C66C1E"/>
                </a:gs>
                <a:gs pos="100000">
                  <a:srgbClr val="8E5004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84" name="Freeform 32"/>
            <p:cNvSpPr>
              <a:spLocks/>
            </p:cNvSpPr>
            <p:nvPr/>
          </p:nvSpPr>
          <p:spPr bwMode="auto">
            <a:xfrm>
              <a:off x="4751" y="1645"/>
              <a:ext cx="2802" cy="2042"/>
            </a:xfrm>
            <a:custGeom>
              <a:avLst/>
              <a:gdLst>
                <a:gd name="T0" fmla="*/ 1115 w 1170"/>
                <a:gd name="T1" fmla="*/ 768 h 869"/>
                <a:gd name="T2" fmla="*/ 1013 w 1170"/>
                <a:gd name="T3" fmla="*/ 869 h 869"/>
                <a:gd name="T4" fmla="*/ 134 w 1170"/>
                <a:gd name="T5" fmla="*/ 864 h 869"/>
                <a:gd name="T6" fmla="*/ 33 w 1170"/>
                <a:gd name="T7" fmla="*/ 762 h 869"/>
                <a:gd name="T8" fmla="*/ 0 w 1170"/>
                <a:gd name="T9" fmla="*/ 92 h 869"/>
                <a:gd name="T10" fmla="*/ 102 w 1170"/>
                <a:gd name="T11" fmla="*/ 0 h 869"/>
                <a:gd name="T12" fmla="*/ 1069 w 1170"/>
                <a:gd name="T13" fmla="*/ 5 h 869"/>
                <a:gd name="T14" fmla="*/ 1170 w 1170"/>
                <a:gd name="T15" fmla="*/ 98 h 869"/>
                <a:gd name="T16" fmla="*/ 1115 w 1170"/>
                <a:gd name="T17" fmla="*/ 768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0" h="869">
                  <a:moveTo>
                    <a:pt x="1115" y="768"/>
                  </a:moveTo>
                  <a:cubicBezTo>
                    <a:pt x="1114" y="833"/>
                    <a:pt x="1081" y="869"/>
                    <a:pt x="1013" y="869"/>
                  </a:cubicBezTo>
                  <a:cubicBezTo>
                    <a:pt x="134" y="864"/>
                    <a:pt x="134" y="864"/>
                    <a:pt x="134" y="864"/>
                  </a:cubicBezTo>
                  <a:cubicBezTo>
                    <a:pt x="55" y="863"/>
                    <a:pt x="33" y="815"/>
                    <a:pt x="33" y="76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36"/>
                    <a:pt x="46" y="0"/>
                    <a:pt x="102" y="0"/>
                  </a:cubicBezTo>
                  <a:cubicBezTo>
                    <a:pt x="1069" y="5"/>
                    <a:pt x="1069" y="5"/>
                    <a:pt x="1069" y="5"/>
                  </a:cubicBezTo>
                  <a:cubicBezTo>
                    <a:pt x="1125" y="6"/>
                    <a:pt x="1170" y="42"/>
                    <a:pt x="1170" y="98"/>
                  </a:cubicBezTo>
                  <a:lnTo>
                    <a:pt x="1115" y="768"/>
                  </a:lnTo>
                  <a:close/>
                </a:path>
              </a:pathLst>
            </a:custGeom>
            <a:gradFill>
              <a:gsLst>
                <a:gs pos="82000">
                  <a:srgbClr val="C66C1E"/>
                </a:gs>
                <a:gs pos="34000">
                  <a:srgbClr val="8E500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33"/>
            <p:cNvSpPr>
              <a:spLocks/>
            </p:cNvSpPr>
            <p:nvPr/>
          </p:nvSpPr>
          <p:spPr bwMode="auto">
            <a:xfrm>
              <a:off x="4700" y="1653"/>
              <a:ext cx="2889" cy="1380"/>
            </a:xfrm>
            <a:custGeom>
              <a:avLst/>
              <a:gdLst>
                <a:gd name="T0" fmla="*/ 1179 w 1206"/>
                <a:gd name="T1" fmla="*/ 44 h 576"/>
                <a:gd name="T2" fmla="*/ 1081 w 1206"/>
                <a:gd name="T3" fmla="*/ 5 h 576"/>
                <a:gd name="T4" fmla="*/ 755 w 1206"/>
                <a:gd name="T5" fmla="*/ 3 h 576"/>
                <a:gd name="T6" fmla="*/ 452 w 1206"/>
                <a:gd name="T7" fmla="*/ 2 h 576"/>
                <a:gd name="T8" fmla="*/ 126 w 1206"/>
                <a:gd name="T9" fmla="*/ 0 h 576"/>
                <a:gd name="T10" fmla="*/ 28 w 1206"/>
                <a:gd name="T11" fmla="*/ 38 h 576"/>
                <a:gd name="T12" fmla="*/ 27 w 1206"/>
                <a:gd name="T13" fmla="*/ 183 h 576"/>
                <a:gd name="T14" fmla="*/ 135 w 1206"/>
                <a:gd name="T15" fmla="*/ 456 h 576"/>
                <a:gd name="T16" fmla="*/ 306 w 1206"/>
                <a:gd name="T17" fmla="*/ 572 h 576"/>
                <a:gd name="T18" fmla="*/ 368 w 1206"/>
                <a:gd name="T19" fmla="*/ 572 h 576"/>
                <a:gd name="T20" fmla="*/ 833 w 1206"/>
                <a:gd name="T21" fmla="*/ 575 h 576"/>
                <a:gd name="T22" fmla="*/ 895 w 1206"/>
                <a:gd name="T23" fmla="*/ 575 h 576"/>
                <a:gd name="T24" fmla="*/ 1068 w 1206"/>
                <a:gd name="T25" fmla="*/ 461 h 576"/>
                <a:gd name="T26" fmla="*/ 1178 w 1206"/>
                <a:gd name="T27" fmla="*/ 190 h 576"/>
                <a:gd name="T28" fmla="*/ 1179 w 1206"/>
                <a:gd name="T29" fmla="*/ 4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6" h="576">
                  <a:moveTo>
                    <a:pt x="1179" y="44"/>
                  </a:moveTo>
                  <a:cubicBezTo>
                    <a:pt x="1155" y="7"/>
                    <a:pt x="1113" y="5"/>
                    <a:pt x="1081" y="5"/>
                  </a:cubicBezTo>
                  <a:cubicBezTo>
                    <a:pt x="755" y="3"/>
                    <a:pt x="755" y="3"/>
                    <a:pt x="755" y="3"/>
                  </a:cubicBezTo>
                  <a:cubicBezTo>
                    <a:pt x="602" y="3"/>
                    <a:pt x="452" y="2"/>
                    <a:pt x="452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95" y="0"/>
                    <a:pt x="52" y="1"/>
                    <a:pt x="28" y="38"/>
                  </a:cubicBezTo>
                  <a:cubicBezTo>
                    <a:pt x="15" y="57"/>
                    <a:pt x="0" y="93"/>
                    <a:pt x="27" y="183"/>
                  </a:cubicBezTo>
                  <a:cubicBezTo>
                    <a:pt x="54" y="273"/>
                    <a:pt x="100" y="383"/>
                    <a:pt x="135" y="456"/>
                  </a:cubicBezTo>
                  <a:cubicBezTo>
                    <a:pt x="169" y="529"/>
                    <a:pt x="187" y="571"/>
                    <a:pt x="306" y="572"/>
                  </a:cubicBezTo>
                  <a:cubicBezTo>
                    <a:pt x="368" y="572"/>
                    <a:pt x="368" y="572"/>
                    <a:pt x="368" y="572"/>
                  </a:cubicBezTo>
                  <a:cubicBezTo>
                    <a:pt x="368" y="572"/>
                    <a:pt x="674" y="574"/>
                    <a:pt x="833" y="575"/>
                  </a:cubicBezTo>
                  <a:cubicBezTo>
                    <a:pt x="895" y="575"/>
                    <a:pt x="895" y="575"/>
                    <a:pt x="895" y="575"/>
                  </a:cubicBezTo>
                  <a:cubicBezTo>
                    <a:pt x="1013" y="576"/>
                    <a:pt x="1032" y="534"/>
                    <a:pt x="1068" y="461"/>
                  </a:cubicBezTo>
                  <a:cubicBezTo>
                    <a:pt x="1103" y="388"/>
                    <a:pt x="1150" y="279"/>
                    <a:pt x="1178" y="190"/>
                  </a:cubicBezTo>
                  <a:cubicBezTo>
                    <a:pt x="1206" y="100"/>
                    <a:pt x="1191" y="63"/>
                    <a:pt x="1179" y="44"/>
                  </a:cubicBezTo>
                  <a:close/>
                </a:path>
              </a:pathLst>
            </a:custGeom>
            <a:solidFill>
              <a:srgbClr val="642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34"/>
            <p:cNvSpPr>
              <a:spLocks/>
            </p:cNvSpPr>
            <p:nvPr/>
          </p:nvSpPr>
          <p:spPr bwMode="auto">
            <a:xfrm>
              <a:off x="6097" y="1926"/>
              <a:ext cx="95" cy="1375"/>
            </a:xfrm>
            <a:custGeom>
              <a:avLst/>
              <a:gdLst>
                <a:gd name="T0" fmla="*/ 41 w 42"/>
                <a:gd name="T1" fmla="*/ 365 h 729"/>
                <a:gd name="T2" fmla="*/ 19 w 42"/>
                <a:gd name="T3" fmla="*/ 729 h 729"/>
                <a:gd name="T4" fmla="*/ 1 w 42"/>
                <a:gd name="T5" fmla="*/ 364 h 729"/>
                <a:gd name="T6" fmla="*/ 23 w 42"/>
                <a:gd name="T7" fmla="*/ 0 h 729"/>
                <a:gd name="T8" fmla="*/ 41 w 42"/>
                <a:gd name="T9" fmla="*/ 36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29">
                  <a:moveTo>
                    <a:pt x="41" y="365"/>
                  </a:moveTo>
                  <a:cubicBezTo>
                    <a:pt x="40" y="566"/>
                    <a:pt x="30" y="729"/>
                    <a:pt x="19" y="729"/>
                  </a:cubicBezTo>
                  <a:cubicBezTo>
                    <a:pt x="8" y="729"/>
                    <a:pt x="0" y="566"/>
                    <a:pt x="1" y="364"/>
                  </a:cubicBezTo>
                  <a:cubicBezTo>
                    <a:pt x="2" y="163"/>
                    <a:pt x="12" y="0"/>
                    <a:pt x="23" y="0"/>
                  </a:cubicBezTo>
                  <a:cubicBezTo>
                    <a:pt x="34" y="0"/>
                    <a:pt x="42" y="163"/>
                    <a:pt x="41" y="365"/>
                  </a:cubicBezTo>
                  <a:close/>
                </a:path>
              </a:pathLst>
            </a:custGeom>
            <a:solidFill>
              <a:srgbClr val="642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4715" y="1631"/>
              <a:ext cx="2860" cy="1318"/>
            </a:xfrm>
            <a:custGeom>
              <a:avLst/>
              <a:gdLst>
                <a:gd name="T0" fmla="*/ 1167 w 1194"/>
                <a:gd name="T1" fmla="*/ 42 h 550"/>
                <a:gd name="T2" fmla="*/ 1071 w 1194"/>
                <a:gd name="T3" fmla="*/ 5 h 550"/>
                <a:gd name="T4" fmla="*/ 748 w 1194"/>
                <a:gd name="T5" fmla="*/ 4 h 550"/>
                <a:gd name="T6" fmla="*/ 447 w 1194"/>
                <a:gd name="T7" fmla="*/ 2 h 550"/>
                <a:gd name="T8" fmla="*/ 125 w 1194"/>
                <a:gd name="T9" fmla="*/ 0 h 550"/>
                <a:gd name="T10" fmla="*/ 28 w 1194"/>
                <a:gd name="T11" fmla="*/ 36 h 550"/>
                <a:gd name="T12" fmla="*/ 27 w 1194"/>
                <a:gd name="T13" fmla="*/ 175 h 550"/>
                <a:gd name="T14" fmla="*/ 133 w 1194"/>
                <a:gd name="T15" fmla="*/ 435 h 550"/>
                <a:gd name="T16" fmla="*/ 303 w 1194"/>
                <a:gd name="T17" fmla="*/ 546 h 550"/>
                <a:gd name="T18" fmla="*/ 364 w 1194"/>
                <a:gd name="T19" fmla="*/ 546 h 550"/>
                <a:gd name="T20" fmla="*/ 825 w 1194"/>
                <a:gd name="T21" fmla="*/ 549 h 550"/>
                <a:gd name="T22" fmla="*/ 887 w 1194"/>
                <a:gd name="T23" fmla="*/ 549 h 550"/>
                <a:gd name="T24" fmla="*/ 1057 w 1194"/>
                <a:gd name="T25" fmla="*/ 440 h 550"/>
                <a:gd name="T26" fmla="*/ 1166 w 1194"/>
                <a:gd name="T27" fmla="*/ 181 h 550"/>
                <a:gd name="T28" fmla="*/ 1167 w 1194"/>
                <a:gd name="T29" fmla="*/ 4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4" h="550">
                  <a:moveTo>
                    <a:pt x="1167" y="42"/>
                  </a:moveTo>
                  <a:cubicBezTo>
                    <a:pt x="1144" y="8"/>
                    <a:pt x="1102" y="6"/>
                    <a:pt x="1071" y="5"/>
                  </a:cubicBezTo>
                  <a:cubicBezTo>
                    <a:pt x="748" y="4"/>
                    <a:pt x="748" y="4"/>
                    <a:pt x="748" y="4"/>
                  </a:cubicBezTo>
                  <a:cubicBezTo>
                    <a:pt x="596" y="3"/>
                    <a:pt x="447" y="2"/>
                    <a:pt x="447" y="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94" y="0"/>
                    <a:pt x="52" y="2"/>
                    <a:pt x="28" y="36"/>
                  </a:cubicBezTo>
                  <a:cubicBezTo>
                    <a:pt x="15" y="55"/>
                    <a:pt x="0" y="89"/>
                    <a:pt x="27" y="175"/>
                  </a:cubicBezTo>
                  <a:cubicBezTo>
                    <a:pt x="54" y="261"/>
                    <a:pt x="99" y="366"/>
                    <a:pt x="133" y="435"/>
                  </a:cubicBezTo>
                  <a:cubicBezTo>
                    <a:pt x="168" y="505"/>
                    <a:pt x="186" y="545"/>
                    <a:pt x="303" y="546"/>
                  </a:cubicBezTo>
                  <a:cubicBezTo>
                    <a:pt x="364" y="546"/>
                    <a:pt x="364" y="546"/>
                    <a:pt x="364" y="546"/>
                  </a:cubicBezTo>
                  <a:cubicBezTo>
                    <a:pt x="364" y="546"/>
                    <a:pt x="668" y="548"/>
                    <a:pt x="825" y="549"/>
                  </a:cubicBezTo>
                  <a:cubicBezTo>
                    <a:pt x="887" y="549"/>
                    <a:pt x="887" y="549"/>
                    <a:pt x="887" y="549"/>
                  </a:cubicBezTo>
                  <a:cubicBezTo>
                    <a:pt x="1004" y="550"/>
                    <a:pt x="1022" y="509"/>
                    <a:pt x="1057" y="440"/>
                  </a:cubicBezTo>
                  <a:cubicBezTo>
                    <a:pt x="1092" y="371"/>
                    <a:pt x="1139" y="267"/>
                    <a:pt x="1166" y="181"/>
                  </a:cubicBezTo>
                  <a:cubicBezTo>
                    <a:pt x="1194" y="96"/>
                    <a:pt x="1180" y="61"/>
                    <a:pt x="1167" y="42"/>
                  </a:cubicBezTo>
                  <a:close/>
                </a:path>
              </a:pathLst>
            </a:custGeom>
            <a:gradFill>
              <a:gsLst>
                <a:gs pos="0">
                  <a:srgbClr val="C66C1E"/>
                </a:gs>
                <a:gs pos="100000">
                  <a:srgbClr val="8E5004"/>
                </a:gs>
              </a:gsLst>
              <a:lin ang="4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36"/>
            <p:cNvSpPr>
              <a:spLocks/>
            </p:cNvSpPr>
            <p:nvPr/>
          </p:nvSpPr>
          <p:spPr bwMode="auto">
            <a:xfrm>
              <a:off x="4744" y="1619"/>
              <a:ext cx="2802" cy="180"/>
            </a:xfrm>
            <a:custGeom>
              <a:avLst/>
              <a:gdLst>
                <a:gd name="T0" fmla="*/ 16 w 1170"/>
                <a:gd name="T1" fmla="*/ 41 h 75"/>
                <a:gd name="T2" fmla="*/ 162 w 1170"/>
                <a:gd name="T3" fmla="*/ 3 h 75"/>
                <a:gd name="T4" fmla="*/ 631 w 1170"/>
                <a:gd name="T5" fmla="*/ 0 h 75"/>
                <a:gd name="T6" fmla="*/ 1064 w 1170"/>
                <a:gd name="T7" fmla="*/ 7 h 75"/>
                <a:gd name="T8" fmla="*/ 1161 w 1170"/>
                <a:gd name="T9" fmla="*/ 54 h 75"/>
                <a:gd name="T10" fmla="*/ 1141 w 1170"/>
                <a:gd name="T11" fmla="*/ 59 h 75"/>
                <a:gd name="T12" fmla="*/ 1070 w 1170"/>
                <a:gd name="T13" fmla="*/ 31 h 75"/>
                <a:gd name="T14" fmla="*/ 608 w 1170"/>
                <a:gd name="T15" fmla="*/ 45 h 75"/>
                <a:gd name="T16" fmla="*/ 124 w 1170"/>
                <a:gd name="T17" fmla="*/ 30 h 75"/>
                <a:gd name="T18" fmla="*/ 32 w 1170"/>
                <a:gd name="T19" fmla="*/ 56 h 75"/>
                <a:gd name="T20" fmla="*/ 16 w 1170"/>
                <a:gd name="T21" fmla="*/ 4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0" h="75">
                  <a:moveTo>
                    <a:pt x="16" y="41"/>
                  </a:moveTo>
                  <a:cubicBezTo>
                    <a:pt x="30" y="22"/>
                    <a:pt x="29" y="3"/>
                    <a:pt x="162" y="3"/>
                  </a:cubicBezTo>
                  <a:cubicBezTo>
                    <a:pt x="294" y="4"/>
                    <a:pt x="527" y="0"/>
                    <a:pt x="631" y="0"/>
                  </a:cubicBezTo>
                  <a:cubicBezTo>
                    <a:pt x="736" y="1"/>
                    <a:pt x="1017" y="7"/>
                    <a:pt x="1064" y="7"/>
                  </a:cubicBezTo>
                  <a:cubicBezTo>
                    <a:pt x="1110" y="7"/>
                    <a:pt x="1149" y="17"/>
                    <a:pt x="1161" y="54"/>
                  </a:cubicBezTo>
                  <a:cubicBezTo>
                    <a:pt x="1167" y="75"/>
                    <a:pt x="1170" y="75"/>
                    <a:pt x="1141" y="59"/>
                  </a:cubicBezTo>
                  <a:cubicBezTo>
                    <a:pt x="1113" y="43"/>
                    <a:pt x="1098" y="34"/>
                    <a:pt x="1070" y="31"/>
                  </a:cubicBezTo>
                  <a:cubicBezTo>
                    <a:pt x="1043" y="27"/>
                    <a:pt x="758" y="46"/>
                    <a:pt x="608" y="45"/>
                  </a:cubicBezTo>
                  <a:cubicBezTo>
                    <a:pt x="459" y="44"/>
                    <a:pt x="155" y="33"/>
                    <a:pt x="124" y="30"/>
                  </a:cubicBezTo>
                  <a:cubicBezTo>
                    <a:pt x="93" y="28"/>
                    <a:pt x="73" y="32"/>
                    <a:pt x="32" y="56"/>
                  </a:cubicBezTo>
                  <a:cubicBezTo>
                    <a:pt x="4" y="72"/>
                    <a:pt x="0" y="62"/>
                    <a:pt x="16" y="41"/>
                  </a:cubicBezTo>
                  <a:close/>
                </a:path>
              </a:pathLst>
            </a:custGeom>
            <a:solidFill>
              <a:srgbClr val="FFC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37"/>
            <p:cNvSpPr>
              <a:spLocks noEditPoints="1"/>
            </p:cNvSpPr>
            <p:nvPr/>
          </p:nvSpPr>
          <p:spPr bwMode="auto">
            <a:xfrm>
              <a:off x="4760" y="2067"/>
              <a:ext cx="2745" cy="1450"/>
            </a:xfrm>
            <a:custGeom>
              <a:avLst/>
              <a:gdLst>
                <a:gd name="T0" fmla="*/ 1130 w 1146"/>
                <a:gd name="T1" fmla="*/ 407 h 605"/>
                <a:gd name="T2" fmla="*/ 1103 w 1146"/>
                <a:gd name="T3" fmla="*/ 483 h 605"/>
                <a:gd name="T4" fmla="*/ 1141 w 1146"/>
                <a:gd name="T5" fmla="*/ 81 h 605"/>
                <a:gd name="T6" fmla="*/ 1130 w 1146"/>
                <a:gd name="T7" fmla="*/ 407 h 605"/>
                <a:gd name="T8" fmla="*/ 0 w 1146"/>
                <a:gd name="T9" fmla="*/ 79 h 605"/>
                <a:gd name="T10" fmla="*/ 19 w 1146"/>
                <a:gd name="T11" fmla="*/ 471 h 605"/>
                <a:gd name="T12" fmla="*/ 29 w 1146"/>
                <a:gd name="T13" fmla="*/ 401 h 605"/>
                <a:gd name="T14" fmla="*/ 0 w 1146"/>
                <a:gd name="T15" fmla="*/ 79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6" h="605">
                  <a:moveTo>
                    <a:pt x="1130" y="407"/>
                  </a:moveTo>
                  <a:cubicBezTo>
                    <a:pt x="1115" y="604"/>
                    <a:pt x="1086" y="605"/>
                    <a:pt x="1103" y="483"/>
                  </a:cubicBezTo>
                  <a:cubicBezTo>
                    <a:pt x="1120" y="359"/>
                    <a:pt x="1128" y="194"/>
                    <a:pt x="1141" y="81"/>
                  </a:cubicBezTo>
                  <a:cubicBezTo>
                    <a:pt x="1138" y="177"/>
                    <a:pt x="1146" y="190"/>
                    <a:pt x="1130" y="407"/>
                  </a:cubicBezTo>
                  <a:close/>
                  <a:moveTo>
                    <a:pt x="0" y="79"/>
                  </a:moveTo>
                  <a:cubicBezTo>
                    <a:pt x="0" y="155"/>
                    <a:pt x="20" y="348"/>
                    <a:pt x="19" y="471"/>
                  </a:cubicBezTo>
                  <a:cubicBezTo>
                    <a:pt x="19" y="594"/>
                    <a:pt x="27" y="571"/>
                    <a:pt x="29" y="401"/>
                  </a:cubicBezTo>
                  <a:cubicBezTo>
                    <a:pt x="33" y="115"/>
                    <a:pt x="0" y="0"/>
                    <a:pt x="0" y="79"/>
                  </a:cubicBezTo>
                  <a:close/>
                </a:path>
              </a:pathLst>
            </a:custGeom>
            <a:solidFill>
              <a:srgbClr val="EFA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38"/>
            <p:cNvSpPr>
              <a:spLocks/>
            </p:cNvSpPr>
            <p:nvPr/>
          </p:nvSpPr>
          <p:spPr bwMode="auto">
            <a:xfrm>
              <a:off x="5553" y="1461"/>
              <a:ext cx="1191" cy="158"/>
            </a:xfrm>
            <a:custGeom>
              <a:avLst/>
              <a:gdLst>
                <a:gd name="T0" fmla="*/ 422 w 497"/>
                <a:gd name="T1" fmla="*/ 12 h 66"/>
                <a:gd name="T2" fmla="*/ 463 w 497"/>
                <a:gd name="T3" fmla="*/ 14 h 66"/>
                <a:gd name="T4" fmla="*/ 442 w 497"/>
                <a:gd name="T5" fmla="*/ 66 h 66"/>
                <a:gd name="T6" fmla="*/ 365 w 497"/>
                <a:gd name="T7" fmla="*/ 56 h 66"/>
                <a:gd name="T8" fmla="*/ 239 w 497"/>
                <a:gd name="T9" fmla="*/ 18 h 66"/>
                <a:gd name="T10" fmla="*/ 114 w 497"/>
                <a:gd name="T11" fmla="*/ 55 h 66"/>
                <a:gd name="T12" fmla="*/ 33 w 497"/>
                <a:gd name="T13" fmla="*/ 62 h 66"/>
                <a:gd name="T14" fmla="*/ 13 w 497"/>
                <a:gd name="T15" fmla="*/ 25 h 66"/>
                <a:gd name="T16" fmla="*/ 51 w 497"/>
                <a:gd name="T17" fmla="*/ 8 h 66"/>
                <a:gd name="T18" fmla="*/ 162 w 497"/>
                <a:gd name="T19" fmla="*/ 0 h 66"/>
                <a:gd name="T20" fmla="*/ 336 w 497"/>
                <a:gd name="T21" fmla="*/ 1 h 66"/>
                <a:gd name="T22" fmla="*/ 422 w 497"/>
                <a:gd name="T23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7" h="66">
                  <a:moveTo>
                    <a:pt x="422" y="12"/>
                  </a:moveTo>
                  <a:cubicBezTo>
                    <a:pt x="422" y="12"/>
                    <a:pt x="453" y="2"/>
                    <a:pt x="463" y="14"/>
                  </a:cubicBezTo>
                  <a:cubicBezTo>
                    <a:pt x="474" y="25"/>
                    <a:pt x="497" y="66"/>
                    <a:pt x="442" y="66"/>
                  </a:cubicBezTo>
                  <a:cubicBezTo>
                    <a:pt x="387" y="66"/>
                    <a:pt x="378" y="63"/>
                    <a:pt x="365" y="56"/>
                  </a:cubicBezTo>
                  <a:cubicBezTo>
                    <a:pt x="352" y="49"/>
                    <a:pt x="322" y="18"/>
                    <a:pt x="239" y="18"/>
                  </a:cubicBezTo>
                  <a:cubicBezTo>
                    <a:pt x="155" y="17"/>
                    <a:pt x="133" y="47"/>
                    <a:pt x="114" y="55"/>
                  </a:cubicBezTo>
                  <a:cubicBezTo>
                    <a:pt x="95" y="63"/>
                    <a:pt x="66" y="61"/>
                    <a:pt x="33" y="62"/>
                  </a:cubicBezTo>
                  <a:cubicBezTo>
                    <a:pt x="0" y="63"/>
                    <a:pt x="9" y="37"/>
                    <a:pt x="13" y="25"/>
                  </a:cubicBezTo>
                  <a:cubicBezTo>
                    <a:pt x="17" y="14"/>
                    <a:pt x="24" y="3"/>
                    <a:pt x="51" y="8"/>
                  </a:cubicBezTo>
                  <a:cubicBezTo>
                    <a:pt x="78" y="14"/>
                    <a:pt x="162" y="0"/>
                    <a:pt x="162" y="0"/>
                  </a:cubicBezTo>
                  <a:cubicBezTo>
                    <a:pt x="336" y="1"/>
                    <a:pt x="336" y="1"/>
                    <a:pt x="336" y="1"/>
                  </a:cubicBezTo>
                  <a:lnTo>
                    <a:pt x="422" y="12"/>
                  </a:lnTo>
                  <a:close/>
                </a:path>
              </a:pathLst>
            </a:custGeom>
            <a:solidFill>
              <a:srgbClr val="603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1" name="Freeform 39"/>
            <p:cNvSpPr>
              <a:spLocks/>
            </p:cNvSpPr>
            <p:nvPr/>
          </p:nvSpPr>
          <p:spPr bwMode="auto">
            <a:xfrm>
              <a:off x="5441" y="2765"/>
              <a:ext cx="256" cy="333"/>
            </a:xfrm>
            <a:custGeom>
              <a:avLst/>
              <a:gdLst>
                <a:gd name="T0" fmla="*/ 1 w 107"/>
                <a:gd name="T1" fmla="*/ 0 h 139"/>
                <a:gd name="T2" fmla="*/ 0 w 107"/>
                <a:gd name="T3" fmla="*/ 89 h 139"/>
                <a:gd name="T4" fmla="*/ 50 w 107"/>
                <a:gd name="T5" fmla="*/ 139 h 139"/>
                <a:gd name="T6" fmla="*/ 57 w 107"/>
                <a:gd name="T7" fmla="*/ 139 h 139"/>
                <a:gd name="T8" fmla="*/ 107 w 107"/>
                <a:gd name="T9" fmla="*/ 89 h 139"/>
                <a:gd name="T10" fmla="*/ 107 w 107"/>
                <a:gd name="T11" fmla="*/ 0 h 139"/>
                <a:gd name="T12" fmla="*/ 1 w 107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39">
                  <a:moveTo>
                    <a:pt x="1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116"/>
                    <a:pt x="22" y="138"/>
                    <a:pt x="50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84" y="139"/>
                    <a:pt x="107" y="117"/>
                    <a:pt x="107" y="89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C2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40"/>
            <p:cNvSpPr>
              <a:spLocks/>
            </p:cNvSpPr>
            <p:nvPr/>
          </p:nvSpPr>
          <p:spPr bwMode="auto">
            <a:xfrm>
              <a:off x="5460" y="2796"/>
              <a:ext cx="220" cy="285"/>
            </a:xfrm>
            <a:custGeom>
              <a:avLst/>
              <a:gdLst>
                <a:gd name="T0" fmla="*/ 0 w 92"/>
                <a:gd name="T1" fmla="*/ 0 h 119"/>
                <a:gd name="T2" fmla="*/ 0 w 92"/>
                <a:gd name="T3" fmla="*/ 76 h 119"/>
                <a:gd name="T4" fmla="*/ 42 w 92"/>
                <a:gd name="T5" fmla="*/ 119 h 119"/>
                <a:gd name="T6" fmla="*/ 49 w 92"/>
                <a:gd name="T7" fmla="*/ 119 h 119"/>
                <a:gd name="T8" fmla="*/ 92 w 92"/>
                <a:gd name="T9" fmla="*/ 77 h 119"/>
                <a:gd name="T10" fmla="*/ 92 w 92"/>
                <a:gd name="T11" fmla="*/ 0 h 119"/>
                <a:gd name="T12" fmla="*/ 0 w 92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9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100"/>
                    <a:pt x="19" y="119"/>
                    <a:pt x="42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72" y="119"/>
                    <a:pt x="91" y="100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3000">
                  <a:srgbClr val="FDE932"/>
                </a:gs>
                <a:gs pos="63000">
                  <a:srgbClr val="FCEE30"/>
                </a:gs>
                <a:gs pos="0">
                  <a:srgbClr val="E69719"/>
                </a:gs>
                <a:gs pos="100000">
                  <a:srgbClr val="E6971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41"/>
            <p:cNvSpPr>
              <a:spLocks/>
            </p:cNvSpPr>
            <p:nvPr/>
          </p:nvSpPr>
          <p:spPr bwMode="auto">
            <a:xfrm>
              <a:off x="5460" y="2796"/>
              <a:ext cx="220" cy="17"/>
            </a:xfrm>
            <a:custGeom>
              <a:avLst/>
              <a:gdLst>
                <a:gd name="T0" fmla="*/ 0 w 92"/>
                <a:gd name="T1" fmla="*/ 0 h 7"/>
                <a:gd name="T2" fmla="*/ 92 w 92"/>
                <a:gd name="T3" fmla="*/ 0 h 7"/>
                <a:gd name="T4" fmla="*/ 80 w 92"/>
                <a:gd name="T5" fmla="*/ 5 h 7"/>
                <a:gd name="T6" fmla="*/ 13 w 92"/>
                <a:gd name="T7" fmla="*/ 5 h 7"/>
                <a:gd name="T8" fmla="*/ 0 w 9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">
                  <a:moveTo>
                    <a:pt x="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0" y="4"/>
                    <a:pt x="80" y="5"/>
                  </a:cubicBezTo>
                  <a:cubicBezTo>
                    <a:pt x="70" y="6"/>
                    <a:pt x="27" y="7"/>
                    <a:pt x="13" y="5"/>
                  </a:cubicBezTo>
                  <a:cubicBezTo>
                    <a:pt x="1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F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42"/>
            <p:cNvSpPr>
              <a:spLocks/>
            </p:cNvSpPr>
            <p:nvPr/>
          </p:nvSpPr>
          <p:spPr bwMode="auto">
            <a:xfrm>
              <a:off x="6595" y="2765"/>
              <a:ext cx="256" cy="333"/>
            </a:xfrm>
            <a:custGeom>
              <a:avLst/>
              <a:gdLst>
                <a:gd name="T0" fmla="*/ 0 w 107"/>
                <a:gd name="T1" fmla="*/ 0 h 139"/>
                <a:gd name="T2" fmla="*/ 0 w 107"/>
                <a:gd name="T3" fmla="*/ 89 h 139"/>
                <a:gd name="T4" fmla="*/ 49 w 107"/>
                <a:gd name="T5" fmla="*/ 139 h 139"/>
                <a:gd name="T6" fmla="*/ 57 w 107"/>
                <a:gd name="T7" fmla="*/ 139 h 139"/>
                <a:gd name="T8" fmla="*/ 106 w 107"/>
                <a:gd name="T9" fmla="*/ 89 h 139"/>
                <a:gd name="T10" fmla="*/ 107 w 107"/>
                <a:gd name="T11" fmla="*/ 0 h 139"/>
                <a:gd name="T12" fmla="*/ 0 w 107"/>
                <a:gd name="T1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3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116"/>
                    <a:pt x="22" y="138"/>
                    <a:pt x="49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84" y="139"/>
                    <a:pt x="106" y="117"/>
                    <a:pt x="106" y="89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2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43"/>
            <p:cNvSpPr>
              <a:spLocks/>
            </p:cNvSpPr>
            <p:nvPr/>
          </p:nvSpPr>
          <p:spPr bwMode="auto">
            <a:xfrm>
              <a:off x="6612" y="2796"/>
              <a:ext cx="220" cy="285"/>
            </a:xfrm>
            <a:custGeom>
              <a:avLst/>
              <a:gdLst>
                <a:gd name="T0" fmla="*/ 1 w 92"/>
                <a:gd name="T1" fmla="*/ 0 h 119"/>
                <a:gd name="T2" fmla="*/ 0 w 92"/>
                <a:gd name="T3" fmla="*/ 76 h 119"/>
                <a:gd name="T4" fmla="*/ 43 w 92"/>
                <a:gd name="T5" fmla="*/ 119 h 119"/>
                <a:gd name="T6" fmla="*/ 49 w 92"/>
                <a:gd name="T7" fmla="*/ 119 h 119"/>
                <a:gd name="T8" fmla="*/ 92 w 92"/>
                <a:gd name="T9" fmla="*/ 77 h 119"/>
                <a:gd name="T10" fmla="*/ 92 w 92"/>
                <a:gd name="T11" fmla="*/ 0 h 119"/>
                <a:gd name="T12" fmla="*/ 1 w 92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19">
                  <a:moveTo>
                    <a:pt x="1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100"/>
                    <a:pt x="19" y="119"/>
                    <a:pt x="43" y="119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73" y="119"/>
                    <a:pt x="92" y="100"/>
                    <a:pt x="92" y="77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33000">
                  <a:srgbClr val="FDE932"/>
                </a:gs>
                <a:gs pos="63000">
                  <a:srgbClr val="FCEE30"/>
                </a:gs>
                <a:gs pos="0">
                  <a:srgbClr val="E69719"/>
                </a:gs>
                <a:gs pos="100000">
                  <a:srgbClr val="E6971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44"/>
            <p:cNvSpPr>
              <a:spLocks/>
            </p:cNvSpPr>
            <p:nvPr/>
          </p:nvSpPr>
          <p:spPr bwMode="auto">
            <a:xfrm>
              <a:off x="6614" y="2796"/>
              <a:ext cx="218" cy="17"/>
            </a:xfrm>
            <a:custGeom>
              <a:avLst/>
              <a:gdLst>
                <a:gd name="T0" fmla="*/ 0 w 91"/>
                <a:gd name="T1" fmla="*/ 0 h 7"/>
                <a:gd name="T2" fmla="*/ 91 w 91"/>
                <a:gd name="T3" fmla="*/ 0 h 7"/>
                <a:gd name="T4" fmla="*/ 80 w 91"/>
                <a:gd name="T5" fmla="*/ 5 h 7"/>
                <a:gd name="T6" fmla="*/ 13 w 91"/>
                <a:gd name="T7" fmla="*/ 5 h 7"/>
                <a:gd name="T8" fmla="*/ 0 w 9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">
                  <a:moveTo>
                    <a:pt x="0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0" y="4"/>
                    <a:pt x="80" y="5"/>
                  </a:cubicBezTo>
                  <a:cubicBezTo>
                    <a:pt x="70" y="6"/>
                    <a:pt x="27" y="7"/>
                    <a:pt x="13" y="5"/>
                  </a:cubicBezTo>
                  <a:cubicBezTo>
                    <a:pt x="1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F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45"/>
            <p:cNvSpPr>
              <a:spLocks/>
            </p:cNvSpPr>
            <p:nvPr/>
          </p:nvSpPr>
          <p:spPr bwMode="auto">
            <a:xfrm>
              <a:off x="5594" y="1235"/>
              <a:ext cx="1082" cy="374"/>
            </a:xfrm>
            <a:custGeom>
              <a:avLst/>
              <a:gdLst>
                <a:gd name="T0" fmla="*/ 446 w 452"/>
                <a:gd name="T1" fmla="*/ 109 h 156"/>
                <a:gd name="T2" fmla="*/ 408 w 452"/>
                <a:gd name="T3" fmla="*/ 85 h 156"/>
                <a:gd name="T4" fmla="*/ 330 w 452"/>
                <a:gd name="T5" fmla="*/ 31 h 156"/>
                <a:gd name="T6" fmla="*/ 240 w 452"/>
                <a:gd name="T7" fmla="*/ 0 h 156"/>
                <a:gd name="T8" fmla="*/ 212 w 452"/>
                <a:gd name="T9" fmla="*/ 0 h 156"/>
                <a:gd name="T10" fmla="*/ 115 w 452"/>
                <a:gd name="T11" fmla="*/ 32 h 156"/>
                <a:gd name="T12" fmla="*/ 44 w 452"/>
                <a:gd name="T13" fmla="*/ 83 h 156"/>
                <a:gd name="T14" fmla="*/ 4 w 452"/>
                <a:gd name="T15" fmla="*/ 106 h 156"/>
                <a:gd name="T16" fmla="*/ 7 w 452"/>
                <a:gd name="T17" fmla="*/ 150 h 156"/>
                <a:gd name="T18" fmla="*/ 61 w 452"/>
                <a:gd name="T19" fmla="*/ 137 h 156"/>
                <a:gd name="T20" fmla="*/ 226 w 452"/>
                <a:gd name="T21" fmla="*/ 65 h 156"/>
                <a:gd name="T22" fmla="*/ 390 w 452"/>
                <a:gd name="T23" fmla="*/ 139 h 156"/>
                <a:gd name="T24" fmla="*/ 449 w 452"/>
                <a:gd name="T25" fmla="*/ 146 h 156"/>
                <a:gd name="T26" fmla="*/ 446 w 452"/>
                <a:gd name="T27" fmla="*/ 10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2" h="156">
                  <a:moveTo>
                    <a:pt x="446" y="109"/>
                  </a:moveTo>
                  <a:cubicBezTo>
                    <a:pt x="441" y="85"/>
                    <a:pt x="429" y="85"/>
                    <a:pt x="408" y="85"/>
                  </a:cubicBezTo>
                  <a:cubicBezTo>
                    <a:pt x="378" y="84"/>
                    <a:pt x="367" y="55"/>
                    <a:pt x="330" y="31"/>
                  </a:cubicBezTo>
                  <a:cubicBezTo>
                    <a:pt x="309" y="17"/>
                    <a:pt x="283" y="3"/>
                    <a:pt x="240" y="0"/>
                  </a:cubicBezTo>
                  <a:cubicBezTo>
                    <a:pt x="238" y="0"/>
                    <a:pt x="214" y="0"/>
                    <a:pt x="212" y="0"/>
                  </a:cubicBezTo>
                  <a:cubicBezTo>
                    <a:pt x="166" y="3"/>
                    <a:pt x="137" y="18"/>
                    <a:pt x="115" y="32"/>
                  </a:cubicBezTo>
                  <a:cubicBezTo>
                    <a:pt x="80" y="56"/>
                    <a:pt x="72" y="83"/>
                    <a:pt x="44" y="83"/>
                  </a:cubicBezTo>
                  <a:cubicBezTo>
                    <a:pt x="23" y="82"/>
                    <a:pt x="9" y="86"/>
                    <a:pt x="4" y="106"/>
                  </a:cubicBezTo>
                  <a:cubicBezTo>
                    <a:pt x="0" y="124"/>
                    <a:pt x="0" y="146"/>
                    <a:pt x="7" y="150"/>
                  </a:cubicBezTo>
                  <a:cubicBezTo>
                    <a:pt x="17" y="155"/>
                    <a:pt x="39" y="137"/>
                    <a:pt x="61" y="137"/>
                  </a:cubicBezTo>
                  <a:cubicBezTo>
                    <a:pt x="97" y="138"/>
                    <a:pt x="134" y="69"/>
                    <a:pt x="226" y="65"/>
                  </a:cubicBezTo>
                  <a:cubicBezTo>
                    <a:pt x="318" y="70"/>
                    <a:pt x="354" y="139"/>
                    <a:pt x="390" y="139"/>
                  </a:cubicBezTo>
                  <a:cubicBezTo>
                    <a:pt x="415" y="139"/>
                    <a:pt x="441" y="156"/>
                    <a:pt x="449" y="146"/>
                  </a:cubicBezTo>
                  <a:cubicBezTo>
                    <a:pt x="452" y="141"/>
                    <a:pt x="450" y="123"/>
                    <a:pt x="446" y="109"/>
                  </a:cubicBezTo>
                  <a:close/>
                </a:path>
              </a:pathLst>
            </a:custGeom>
            <a:gradFill>
              <a:gsLst>
                <a:gs pos="0">
                  <a:srgbClr val="58493E"/>
                </a:gs>
                <a:gs pos="100000">
                  <a:srgbClr val="3A220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46"/>
            <p:cNvSpPr>
              <a:spLocks/>
            </p:cNvSpPr>
            <p:nvPr/>
          </p:nvSpPr>
          <p:spPr bwMode="auto">
            <a:xfrm>
              <a:off x="5582" y="1317"/>
              <a:ext cx="1109" cy="300"/>
            </a:xfrm>
            <a:custGeom>
              <a:avLst/>
              <a:gdLst>
                <a:gd name="T0" fmla="*/ 454 w 463"/>
                <a:gd name="T1" fmla="*/ 93 h 125"/>
                <a:gd name="T2" fmla="*/ 421 w 463"/>
                <a:gd name="T3" fmla="*/ 88 h 125"/>
                <a:gd name="T4" fmla="*/ 361 w 463"/>
                <a:gd name="T5" fmla="*/ 57 h 125"/>
                <a:gd name="T6" fmla="*/ 266 w 463"/>
                <a:gd name="T7" fmla="*/ 5 h 125"/>
                <a:gd name="T8" fmla="*/ 199 w 463"/>
                <a:gd name="T9" fmla="*/ 5 h 125"/>
                <a:gd name="T10" fmla="*/ 102 w 463"/>
                <a:gd name="T11" fmla="*/ 56 h 125"/>
                <a:gd name="T12" fmla="*/ 42 w 463"/>
                <a:gd name="T13" fmla="*/ 86 h 125"/>
                <a:gd name="T14" fmla="*/ 9 w 463"/>
                <a:gd name="T15" fmla="*/ 90 h 125"/>
                <a:gd name="T16" fmla="*/ 28 w 463"/>
                <a:gd name="T17" fmla="*/ 122 h 125"/>
                <a:gd name="T18" fmla="*/ 90 w 463"/>
                <a:gd name="T19" fmla="*/ 110 h 125"/>
                <a:gd name="T20" fmla="*/ 232 w 463"/>
                <a:gd name="T21" fmla="*/ 38 h 125"/>
                <a:gd name="T22" fmla="*/ 373 w 463"/>
                <a:gd name="T23" fmla="*/ 112 h 125"/>
                <a:gd name="T24" fmla="*/ 434 w 463"/>
                <a:gd name="T25" fmla="*/ 124 h 125"/>
                <a:gd name="T26" fmla="*/ 454 w 463"/>
                <a:gd name="T27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3" h="125">
                  <a:moveTo>
                    <a:pt x="454" y="93"/>
                  </a:moveTo>
                  <a:cubicBezTo>
                    <a:pt x="453" y="87"/>
                    <a:pt x="441" y="88"/>
                    <a:pt x="421" y="88"/>
                  </a:cubicBezTo>
                  <a:cubicBezTo>
                    <a:pt x="401" y="88"/>
                    <a:pt x="399" y="95"/>
                    <a:pt x="361" y="57"/>
                  </a:cubicBezTo>
                  <a:cubicBezTo>
                    <a:pt x="334" y="30"/>
                    <a:pt x="298" y="13"/>
                    <a:pt x="266" y="5"/>
                  </a:cubicBezTo>
                  <a:cubicBezTo>
                    <a:pt x="243" y="0"/>
                    <a:pt x="218" y="0"/>
                    <a:pt x="199" y="5"/>
                  </a:cubicBezTo>
                  <a:cubicBezTo>
                    <a:pt x="166" y="12"/>
                    <a:pt x="129" y="29"/>
                    <a:pt x="102" y="56"/>
                  </a:cubicBezTo>
                  <a:cubicBezTo>
                    <a:pt x="63" y="93"/>
                    <a:pt x="61" y="86"/>
                    <a:pt x="42" y="86"/>
                  </a:cubicBezTo>
                  <a:cubicBezTo>
                    <a:pt x="22" y="86"/>
                    <a:pt x="10" y="84"/>
                    <a:pt x="9" y="90"/>
                  </a:cubicBezTo>
                  <a:cubicBezTo>
                    <a:pt x="7" y="96"/>
                    <a:pt x="0" y="122"/>
                    <a:pt x="28" y="122"/>
                  </a:cubicBezTo>
                  <a:cubicBezTo>
                    <a:pt x="57" y="122"/>
                    <a:pt x="74" y="123"/>
                    <a:pt x="90" y="110"/>
                  </a:cubicBezTo>
                  <a:cubicBezTo>
                    <a:pt x="106" y="97"/>
                    <a:pt x="153" y="38"/>
                    <a:pt x="232" y="38"/>
                  </a:cubicBezTo>
                  <a:cubicBezTo>
                    <a:pt x="311" y="39"/>
                    <a:pt x="356" y="98"/>
                    <a:pt x="373" y="112"/>
                  </a:cubicBezTo>
                  <a:cubicBezTo>
                    <a:pt x="389" y="125"/>
                    <a:pt x="405" y="124"/>
                    <a:pt x="434" y="124"/>
                  </a:cubicBezTo>
                  <a:cubicBezTo>
                    <a:pt x="463" y="124"/>
                    <a:pt x="455" y="99"/>
                    <a:pt x="454" y="93"/>
                  </a:cubicBezTo>
                  <a:close/>
                </a:path>
              </a:pathLst>
            </a:custGeom>
            <a:gradFill>
              <a:gsLst>
                <a:gs pos="0">
                  <a:srgbClr val="1E1E14"/>
                </a:gs>
                <a:gs pos="89000">
                  <a:srgbClr val="764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47"/>
            <p:cNvSpPr>
              <a:spLocks/>
            </p:cNvSpPr>
            <p:nvPr/>
          </p:nvSpPr>
          <p:spPr bwMode="auto">
            <a:xfrm>
              <a:off x="5596" y="1305"/>
              <a:ext cx="1080" cy="266"/>
            </a:xfrm>
            <a:custGeom>
              <a:avLst/>
              <a:gdLst>
                <a:gd name="T0" fmla="*/ 3 w 451"/>
                <a:gd name="T1" fmla="*/ 102 h 111"/>
                <a:gd name="T2" fmla="*/ 36 w 451"/>
                <a:gd name="T3" fmla="*/ 98 h 111"/>
                <a:gd name="T4" fmla="*/ 96 w 451"/>
                <a:gd name="T5" fmla="*/ 67 h 111"/>
                <a:gd name="T6" fmla="*/ 193 w 451"/>
                <a:gd name="T7" fmla="*/ 16 h 111"/>
                <a:gd name="T8" fmla="*/ 260 w 451"/>
                <a:gd name="T9" fmla="*/ 17 h 111"/>
                <a:gd name="T10" fmla="*/ 355 w 451"/>
                <a:gd name="T11" fmla="*/ 69 h 111"/>
                <a:gd name="T12" fmla="*/ 415 w 451"/>
                <a:gd name="T13" fmla="*/ 100 h 111"/>
                <a:gd name="T14" fmla="*/ 448 w 451"/>
                <a:gd name="T15" fmla="*/ 104 h 111"/>
                <a:gd name="T16" fmla="*/ 449 w 451"/>
                <a:gd name="T17" fmla="*/ 111 h 111"/>
                <a:gd name="T18" fmla="*/ 448 w 451"/>
                <a:gd name="T19" fmla="*/ 93 h 111"/>
                <a:gd name="T20" fmla="*/ 415 w 451"/>
                <a:gd name="T21" fmla="*/ 88 h 111"/>
                <a:gd name="T22" fmla="*/ 355 w 451"/>
                <a:gd name="T23" fmla="*/ 57 h 111"/>
                <a:gd name="T24" fmla="*/ 260 w 451"/>
                <a:gd name="T25" fmla="*/ 5 h 111"/>
                <a:gd name="T26" fmla="*/ 193 w 451"/>
                <a:gd name="T27" fmla="*/ 5 h 111"/>
                <a:gd name="T28" fmla="*/ 96 w 451"/>
                <a:gd name="T29" fmla="*/ 56 h 111"/>
                <a:gd name="T30" fmla="*/ 36 w 451"/>
                <a:gd name="T31" fmla="*/ 86 h 111"/>
                <a:gd name="T32" fmla="*/ 3 w 451"/>
                <a:gd name="T33" fmla="*/ 90 h 111"/>
                <a:gd name="T34" fmla="*/ 1 w 451"/>
                <a:gd name="T35" fmla="*/ 108 h 111"/>
                <a:gd name="T36" fmla="*/ 3 w 451"/>
                <a:gd name="T37" fmla="*/ 10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1" h="111">
                  <a:moveTo>
                    <a:pt x="3" y="102"/>
                  </a:moveTo>
                  <a:cubicBezTo>
                    <a:pt x="4" y="96"/>
                    <a:pt x="16" y="98"/>
                    <a:pt x="36" y="98"/>
                  </a:cubicBezTo>
                  <a:cubicBezTo>
                    <a:pt x="55" y="98"/>
                    <a:pt x="57" y="105"/>
                    <a:pt x="96" y="67"/>
                  </a:cubicBezTo>
                  <a:cubicBezTo>
                    <a:pt x="123" y="40"/>
                    <a:pt x="160" y="24"/>
                    <a:pt x="193" y="16"/>
                  </a:cubicBezTo>
                  <a:cubicBezTo>
                    <a:pt x="212" y="12"/>
                    <a:pt x="237" y="11"/>
                    <a:pt x="260" y="17"/>
                  </a:cubicBezTo>
                  <a:cubicBezTo>
                    <a:pt x="292" y="25"/>
                    <a:pt x="328" y="42"/>
                    <a:pt x="355" y="69"/>
                  </a:cubicBezTo>
                  <a:cubicBezTo>
                    <a:pt x="393" y="107"/>
                    <a:pt x="395" y="100"/>
                    <a:pt x="415" y="100"/>
                  </a:cubicBezTo>
                  <a:cubicBezTo>
                    <a:pt x="435" y="100"/>
                    <a:pt x="447" y="98"/>
                    <a:pt x="448" y="104"/>
                  </a:cubicBezTo>
                  <a:cubicBezTo>
                    <a:pt x="448" y="106"/>
                    <a:pt x="449" y="108"/>
                    <a:pt x="449" y="111"/>
                  </a:cubicBezTo>
                  <a:cubicBezTo>
                    <a:pt x="451" y="104"/>
                    <a:pt x="449" y="96"/>
                    <a:pt x="448" y="93"/>
                  </a:cubicBezTo>
                  <a:cubicBezTo>
                    <a:pt x="447" y="86"/>
                    <a:pt x="435" y="88"/>
                    <a:pt x="415" y="88"/>
                  </a:cubicBezTo>
                  <a:cubicBezTo>
                    <a:pt x="395" y="88"/>
                    <a:pt x="393" y="95"/>
                    <a:pt x="355" y="57"/>
                  </a:cubicBezTo>
                  <a:cubicBezTo>
                    <a:pt x="328" y="30"/>
                    <a:pt x="292" y="13"/>
                    <a:pt x="260" y="5"/>
                  </a:cubicBezTo>
                  <a:cubicBezTo>
                    <a:pt x="237" y="0"/>
                    <a:pt x="212" y="0"/>
                    <a:pt x="193" y="5"/>
                  </a:cubicBezTo>
                  <a:cubicBezTo>
                    <a:pt x="160" y="12"/>
                    <a:pt x="123" y="29"/>
                    <a:pt x="96" y="56"/>
                  </a:cubicBezTo>
                  <a:cubicBezTo>
                    <a:pt x="57" y="93"/>
                    <a:pt x="55" y="86"/>
                    <a:pt x="36" y="86"/>
                  </a:cubicBezTo>
                  <a:cubicBezTo>
                    <a:pt x="16" y="86"/>
                    <a:pt x="4" y="84"/>
                    <a:pt x="3" y="90"/>
                  </a:cubicBezTo>
                  <a:cubicBezTo>
                    <a:pt x="2" y="93"/>
                    <a:pt x="0" y="101"/>
                    <a:pt x="1" y="108"/>
                  </a:cubicBezTo>
                  <a:cubicBezTo>
                    <a:pt x="2" y="106"/>
                    <a:pt x="3" y="103"/>
                    <a:pt x="3" y="102"/>
                  </a:cubicBezTo>
                  <a:close/>
                </a:path>
              </a:pathLst>
            </a:custGeom>
            <a:solidFill>
              <a:srgbClr val="D1B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48"/>
            <p:cNvSpPr>
              <a:spLocks/>
            </p:cNvSpPr>
            <p:nvPr/>
          </p:nvSpPr>
          <p:spPr bwMode="auto">
            <a:xfrm>
              <a:off x="4820" y="1765"/>
              <a:ext cx="2676" cy="1127"/>
            </a:xfrm>
            <a:custGeom>
              <a:avLst/>
              <a:gdLst>
                <a:gd name="T0" fmla="*/ 980 w 1117"/>
                <a:gd name="T1" fmla="*/ 26 h 470"/>
                <a:gd name="T2" fmla="*/ 613 w 1117"/>
                <a:gd name="T3" fmla="*/ 37 h 470"/>
                <a:gd name="T4" fmla="*/ 493 w 1117"/>
                <a:gd name="T5" fmla="*/ 37 h 470"/>
                <a:gd name="T6" fmla="*/ 117 w 1117"/>
                <a:gd name="T7" fmla="*/ 5 h 470"/>
                <a:gd name="T8" fmla="*/ 20 w 1117"/>
                <a:gd name="T9" fmla="*/ 89 h 470"/>
                <a:gd name="T10" fmla="*/ 132 w 1117"/>
                <a:gd name="T11" fmla="*/ 337 h 470"/>
                <a:gd name="T12" fmla="*/ 224 w 1117"/>
                <a:gd name="T13" fmla="*/ 331 h 470"/>
                <a:gd name="T14" fmla="*/ 441 w 1117"/>
                <a:gd name="T15" fmla="*/ 431 h 470"/>
                <a:gd name="T16" fmla="*/ 664 w 1117"/>
                <a:gd name="T17" fmla="*/ 442 h 470"/>
                <a:gd name="T18" fmla="*/ 882 w 1117"/>
                <a:gd name="T19" fmla="*/ 334 h 470"/>
                <a:gd name="T20" fmla="*/ 973 w 1117"/>
                <a:gd name="T21" fmla="*/ 342 h 470"/>
                <a:gd name="T22" fmla="*/ 1096 w 1117"/>
                <a:gd name="T23" fmla="*/ 84 h 470"/>
                <a:gd name="T24" fmla="*/ 980 w 1117"/>
                <a:gd name="T25" fmla="*/ 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7" h="470">
                  <a:moveTo>
                    <a:pt x="980" y="26"/>
                  </a:moveTo>
                  <a:cubicBezTo>
                    <a:pt x="863" y="32"/>
                    <a:pt x="837" y="49"/>
                    <a:pt x="613" y="37"/>
                  </a:cubicBezTo>
                  <a:cubicBezTo>
                    <a:pt x="596" y="36"/>
                    <a:pt x="512" y="36"/>
                    <a:pt x="493" y="37"/>
                  </a:cubicBezTo>
                  <a:cubicBezTo>
                    <a:pt x="272" y="46"/>
                    <a:pt x="233" y="12"/>
                    <a:pt x="117" y="5"/>
                  </a:cubicBezTo>
                  <a:cubicBezTo>
                    <a:pt x="37" y="0"/>
                    <a:pt x="0" y="27"/>
                    <a:pt x="20" y="89"/>
                  </a:cubicBezTo>
                  <a:cubicBezTo>
                    <a:pt x="39" y="150"/>
                    <a:pt x="108" y="291"/>
                    <a:pt x="132" y="337"/>
                  </a:cubicBezTo>
                  <a:cubicBezTo>
                    <a:pt x="157" y="383"/>
                    <a:pt x="175" y="356"/>
                    <a:pt x="224" y="331"/>
                  </a:cubicBezTo>
                  <a:cubicBezTo>
                    <a:pt x="274" y="306"/>
                    <a:pt x="382" y="406"/>
                    <a:pt x="441" y="431"/>
                  </a:cubicBezTo>
                  <a:cubicBezTo>
                    <a:pt x="520" y="465"/>
                    <a:pt x="627" y="470"/>
                    <a:pt x="664" y="442"/>
                  </a:cubicBezTo>
                  <a:cubicBezTo>
                    <a:pt x="716" y="403"/>
                    <a:pt x="832" y="309"/>
                    <a:pt x="882" y="334"/>
                  </a:cubicBezTo>
                  <a:cubicBezTo>
                    <a:pt x="931" y="360"/>
                    <a:pt x="948" y="387"/>
                    <a:pt x="973" y="342"/>
                  </a:cubicBezTo>
                  <a:cubicBezTo>
                    <a:pt x="998" y="296"/>
                    <a:pt x="1076" y="146"/>
                    <a:pt x="1096" y="84"/>
                  </a:cubicBezTo>
                  <a:cubicBezTo>
                    <a:pt x="1117" y="23"/>
                    <a:pt x="1060" y="22"/>
                    <a:pt x="980" y="26"/>
                  </a:cubicBezTo>
                  <a:close/>
                </a:path>
              </a:pathLst>
            </a:custGeom>
            <a:gradFill>
              <a:gsLst>
                <a:gs pos="100000">
                  <a:srgbClr val="B36211"/>
                </a:gs>
                <a:gs pos="0">
                  <a:srgbClr val="D0750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49"/>
            <p:cNvSpPr>
              <a:spLocks/>
            </p:cNvSpPr>
            <p:nvPr/>
          </p:nvSpPr>
          <p:spPr bwMode="auto">
            <a:xfrm>
              <a:off x="6672" y="2870"/>
              <a:ext cx="100" cy="134"/>
            </a:xfrm>
            <a:custGeom>
              <a:avLst/>
              <a:gdLst>
                <a:gd name="T0" fmla="*/ 42 w 42"/>
                <a:gd name="T1" fmla="*/ 21 h 56"/>
                <a:gd name="T2" fmla="*/ 21 w 42"/>
                <a:gd name="T3" fmla="*/ 0 h 56"/>
                <a:gd name="T4" fmla="*/ 0 w 42"/>
                <a:gd name="T5" fmla="*/ 21 h 56"/>
                <a:gd name="T6" fmla="*/ 14 w 42"/>
                <a:gd name="T7" fmla="*/ 40 h 56"/>
                <a:gd name="T8" fmla="*/ 14 w 42"/>
                <a:gd name="T9" fmla="*/ 56 h 56"/>
                <a:gd name="T10" fmla="*/ 29 w 42"/>
                <a:gd name="T11" fmla="*/ 56 h 56"/>
                <a:gd name="T12" fmla="*/ 29 w 42"/>
                <a:gd name="T13" fmla="*/ 40 h 56"/>
                <a:gd name="T14" fmla="*/ 42 w 42"/>
                <a:gd name="T15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6">
                  <a:moveTo>
                    <a:pt x="42" y="21"/>
                  </a:moveTo>
                  <a:cubicBezTo>
                    <a:pt x="42" y="10"/>
                    <a:pt x="33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1" y="30"/>
                    <a:pt x="6" y="37"/>
                    <a:pt x="14" y="4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6" y="37"/>
                    <a:pt x="42" y="30"/>
                    <a:pt x="42" y="2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0"/>
            <p:cNvSpPr>
              <a:spLocks/>
            </p:cNvSpPr>
            <p:nvPr/>
          </p:nvSpPr>
          <p:spPr bwMode="auto">
            <a:xfrm>
              <a:off x="5522" y="2870"/>
              <a:ext cx="101" cy="134"/>
            </a:xfrm>
            <a:custGeom>
              <a:avLst/>
              <a:gdLst>
                <a:gd name="T0" fmla="*/ 42 w 42"/>
                <a:gd name="T1" fmla="*/ 21 h 56"/>
                <a:gd name="T2" fmla="*/ 21 w 42"/>
                <a:gd name="T3" fmla="*/ 0 h 56"/>
                <a:gd name="T4" fmla="*/ 0 w 42"/>
                <a:gd name="T5" fmla="*/ 21 h 56"/>
                <a:gd name="T6" fmla="*/ 14 w 42"/>
                <a:gd name="T7" fmla="*/ 40 h 56"/>
                <a:gd name="T8" fmla="*/ 14 w 42"/>
                <a:gd name="T9" fmla="*/ 56 h 56"/>
                <a:gd name="T10" fmla="*/ 29 w 42"/>
                <a:gd name="T11" fmla="*/ 56 h 56"/>
                <a:gd name="T12" fmla="*/ 29 w 42"/>
                <a:gd name="T13" fmla="*/ 40 h 56"/>
                <a:gd name="T14" fmla="*/ 42 w 42"/>
                <a:gd name="T15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6">
                  <a:moveTo>
                    <a:pt x="42" y="21"/>
                  </a:moveTo>
                  <a:cubicBezTo>
                    <a:pt x="42" y="10"/>
                    <a:pt x="33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1" y="30"/>
                    <a:pt x="6" y="37"/>
                    <a:pt x="14" y="4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6" y="37"/>
                    <a:pt x="42" y="30"/>
                    <a:pt x="42" y="2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3" name="Clock"/>
          <p:cNvGrpSpPr>
            <a:grpSpLocks noChangeAspect="1"/>
          </p:cNvGrpSpPr>
          <p:nvPr/>
        </p:nvGrpSpPr>
        <p:grpSpPr bwMode="auto">
          <a:xfrm rot="1122038">
            <a:off x="5825859" y="1621745"/>
            <a:ext cx="1391842" cy="1688383"/>
            <a:chOff x="728" y="943"/>
            <a:chExt cx="1976" cy="2397"/>
          </a:xfrm>
          <a:effectLst>
            <a:outerShdw blurRad="50800" dist="762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04" name="AutoShape 198"/>
            <p:cNvSpPr>
              <a:spLocks noChangeAspect="1" noChangeArrowheads="1" noTextEdit="1"/>
            </p:cNvSpPr>
            <p:nvPr/>
          </p:nvSpPr>
          <p:spPr bwMode="auto">
            <a:xfrm>
              <a:off x="745" y="948"/>
              <a:ext cx="1942" cy="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200"/>
            <p:cNvSpPr>
              <a:spLocks/>
            </p:cNvSpPr>
            <p:nvPr/>
          </p:nvSpPr>
          <p:spPr bwMode="auto">
            <a:xfrm>
              <a:off x="1024" y="3172"/>
              <a:ext cx="158" cy="157"/>
            </a:xfrm>
            <a:custGeom>
              <a:avLst/>
              <a:gdLst>
                <a:gd name="T0" fmla="*/ 84 w 85"/>
                <a:gd name="T1" fmla="*/ 43 h 84"/>
                <a:gd name="T2" fmla="*/ 42 w 85"/>
                <a:gd name="T3" fmla="*/ 84 h 84"/>
                <a:gd name="T4" fmla="*/ 0 w 85"/>
                <a:gd name="T5" fmla="*/ 42 h 84"/>
                <a:gd name="T6" fmla="*/ 43 w 85"/>
                <a:gd name="T7" fmla="*/ 0 h 84"/>
                <a:gd name="T8" fmla="*/ 84 w 85"/>
                <a:gd name="T9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84" y="43"/>
                  </a:moveTo>
                  <a:cubicBezTo>
                    <a:pt x="84" y="66"/>
                    <a:pt x="65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1" y="19"/>
                    <a:pt x="20" y="0"/>
                    <a:pt x="43" y="0"/>
                  </a:cubicBezTo>
                  <a:cubicBezTo>
                    <a:pt x="66" y="0"/>
                    <a:pt x="85" y="19"/>
                    <a:pt x="84" y="43"/>
                  </a:cubicBezTo>
                  <a:close/>
                </a:path>
              </a:pathLst>
            </a:custGeom>
            <a:gradFill>
              <a:gsLst>
                <a:gs pos="54000">
                  <a:schemeClr val="bg1"/>
                </a:gs>
                <a:gs pos="38000">
                  <a:schemeClr val="tx1">
                    <a:lumMod val="65000"/>
                    <a:lumOff val="35000"/>
                  </a:schemeClr>
                </a:gs>
                <a:gs pos="25000">
                  <a:schemeClr val="tx1">
                    <a:lumMod val="75000"/>
                    <a:lumOff val="25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  <a:gs pos="77000">
                  <a:schemeClr val="tx1">
                    <a:lumMod val="65000"/>
                    <a:lumOff val="35000"/>
                  </a:schemeClr>
                </a:gs>
              </a:gsLst>
              <a:lin ang="18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201"/>
            <p:cNvSpPr>
              <a:spLocks/>
            </p:cNvSpPr>
            <p:nvPr/>
          </p:nvSpPr>
          <p:spPr bwMode="auto">
            <a:xfrm>
              <a:off x="1018" y="2914"/>
              <a:ext cx="337" cy="418"/>
            </a:xfrm>
            <a:custGeom>
              <a:avLst/>
              <a:gdLst>
                <a:gd name="T0" fmla="*/ 58 w 181"/>
                <a:gd name="T1" fmla="*/ 0 h 225"/>
                <a:gd name="T2" fmla="*/ 4 w 181"/>
                <a:gd name="T3" fmla="*/ 168 h 225"/>
                <a:gd name="T4" fmla="*/ 75 w 181"/>
                <a:gd name="T5" fmla="*/ 212 h 225"/>
                <a:gd name="T6" fmla="*/ 181 w 181"/>
                <a:gd name="T7" fmla="*/ 107 h 225"/>
                <a:gd name="T8" fmla="*/ 58 w 181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25">
                  <a:moveTo>
                    <a:pt x="58" y="0"/>
                  </a:moveTo>
                  <a:cubicBezTo>
                    <a:pt x="38" y="66"/>
                    <a:pt x="16" y="131"/>
                    <a:pt x="4" y="168"/>
                  </a:cubicBezTo>
                  <a:cubicBezTo>
                    <a:pt x="0" y="183"/>
                    <a:pt x="61" y="225"/>
                    <a:pt x="75" y="212"/>
                  </a:cubicBezTo>
                  <a:cubicBezTo>
                    <a:pt x="121" y="169"/>
                    <a:pt x="181" y="107"/>
                    <a:pt x="181" y="107"/>
                  </a:cubicBezTo>
                  <a:lnTo>
                    <a:pt x="58" y="0"/>
                  </a:lnTo>
                  <a:close/>
                </a:path>
              </a:pathLst>
            </a:custGeom>
            <a:gradFill>
              <a:gsLst>
                <a:gs pos="54000">
                  <a:schemeClr val="bg1"/>
                </a:gs>
                <a:gs pos="38000">
                  <a:srgbClr val="608592"/>
                </a:gs>
                <a:gs pos="25000">
                  <a:srgbClr val="374C53"/>
                </a:gs>
                <a:gs pos="2000">
                  <a:schemeClr val="accent1">
                    <a:lumMod val="45000"/>
                    <a:lumOff val="55000"/>
                  </a:schemeClr>
                </a:gs>
                <a:gs pos="100000">
                  <a:srgbClr val="608592"/>
                </a:gs>
              </a:gsLst>
              <a:lin ang="18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202"/>
            <p:cNvSpPr>
              <a:spLocks/>
            </p:cNvSpPr>
            <p:nvPr/>
          </p:nvSpPr>
          <p:spPr bwMode="auto">
            <a:xfrm>
              <a:off x="1046" y="2986"/>
              <a:ext cx="235" cy="283"/>
            </a:xfrm>
            <a:custGeom>
              <a:avLst/>
              <a:gdLst>
                <a:gd name="T0" fmla="*/ 32 w 126"/>
                <a:gd name="T1" fmla="*/ 0 h 152"/>
                <a:gd name="T2" fmla="*/ 8 w 126"/>
                <a:gd name="T3" fmla="*/ 70 h 152"/>
                <a:gd name="T4" fmla="*/ 0 w 126"/>
                <a:gd name="T5" fmla="*/ 94 h 152"/>
                <a:gd name="T6" fmla="*/ 45 w 126"/>
                <a:gd name="T7" fmla="*/ 103 h 152"/>
                <a:gd name="T8" fmla="*/ 81 w 126"/>
                <a:gd name="T9" fmla="*/ 152 h 152"/>
                <a:gd name="T10" fmla="*/ 126 w 126"/>
                <a:gd name="T11" fmla="*/ 109 h 152"/>
                <a:gd name="T12" fmla="*/ 32 w 126"/>
                <a:gd name="T1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52">
                  <a:moveTo>
                    <a:pt x="32" y="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5" y="86"/>
                    <a:pt x="45" y="103"/>
                  </a:cubicBezTo>
                  <a:cubicBezTo>
                    <a:pt x="74" y="120"/>
                    <a:pt x="84" y="145"/>
                    <a:pt x="81" y="152"/>
                  </a:cubicBezTo>
                  <a:cubicBezTo>
                    <a:pt x="109" y="126"/>
                    <a:pt x="126" y="109"/>
                    <a:pt x="126" y="109"/>
                  </a:cubicBezTo>
                  <a:lnTo>
                    <a:pt x="32" y="0"/>
                  </a:lnTo>
                  <a:close/>
                </a:path>
              </a:pathLst>
            </a:custGeom>
            <a:gradFill>
              <a:gsLst>
                <a:gs pos="54000">
                  <a:schemeClr val="bg1"/>
                </a:gs>
                <a:gs pos="38000">
                  <a:schemeClr val="tx1">
                    <a:lumMod val="65000"/>
                    <a:lumOff val="35000"/>
                  </a:schemeClr>
                </a:gs>
                <a:gs pos="25000">
                  <a:schemeClr val="tx1">
                    <a:lumMod val="75000"/>
                    <a:lumOff val="25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  <a:gs pos="77000">
                  <a:schemeClr val="tx1">
                    <a:lumMod val="65000"/>
                    <a:lumOff val="35000"/>
                  </a:schemeClr>
                </a:gs>
              </a:gsLst>
              <a:lin ang="18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203"/>
            <p:cNvSpPr>
              <a:spLocks/>
            </p:cNvSpPr>
            <p:nvPr/>
          </p:nvSpPr>
          <p:spPr bwMode="auto">
            <a:xfrm>
              <a:off x="2220" y="3182"/>
              <a:ext cx="156" cy="156"/>
            </a:xfrm>
            <a:custGeom>
              <a:avLst/>
              <a:gdLst>
                <a:gd name="T0" fmla="*/ 0 w 84"/>
                <a:gd name="T1" fmla="*/ 42 h 84"/>
                <a:gd name="T2" fmla="*/ 42 w 84"/>
                <a:gd name="T3" fmla="*/ 84 h 84"/>
                <a:gd name="T4" fmla="*/ 84 w 84"/>
                <a:gd name="T5" fmla="*/ 42 h 84"/>
                <a:gd name="T6" fmla="*/ 42 w 84"/>
                <a:gd name="T7" fmla="*/ 0 h 84"/>
                <a:gd name="T8" fmla="*/ 0 w 84"/>
                <a:gd name="T9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0" y="42"/>
                  </a:move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4" y="66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lose/>
                </a:path>
              </a:pathLst>
            </a:custGeom>
            <a:gradFill>
              <a:gsLst>
                <a:gs pos="54000">
                  <a:schemeClr val="bg1"/>
                </a:gs>
                <a:gs pos="38000">
                  <a:schemeClr val="tx1">
                    <a:lumMod val="65000"/>
                    <a:lumOff val="35000"/>
                  </a:schemeClr>
                </a:gs>
                <a:gs pos="25000">
                  <a:schemeClr val="tx1">
                    <a:lumMod val="75000"/>
                    <a:lumOff val="25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  <a:gs pos="77000">
                  <a:schemeClr val="tx1">
                    <a:lumMod val="65000"/>
                    <a:lumOff val="35000"/>
                  </a:schemeClr>
                </a:gs>
              </a:gsLst>
              <a:lin ang="198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204"/>
            <p:cNvSpPr>
              <a:spLocks/>
            </p:cNvSpPr>
            <p:nvPr/>
          </p:nvSpPr>
          <p:spPr bwMode="auto">
            <a:xfrm>
              <a:off x="2047" y="2923"/>
              <a:ext cx="337" cy="417"/>
            </a:xfrm>
            <a:custGeom>
              <a:avLst/>
              <a:gdLst>
                <a:gd name="T0" fmla="*/ 125 w 181"/>
                <a:gd name="T1" fmla="*/ 0 h 224"/>
                <a:gd name="T2" fmla="*/ 176 w 181"/>
                <a:gd name="T3" fmla="*/ 168 h 224"/>
                <a:gd name="T4" fmla="*/ 105 w 181"/>
                <a:gd name="T5" fmla="*/ 211 h 224"/>
                <a:gd name="T6" fmla="*/ 0 w 181"/>
                <a:gd name="T7" fmla="*/ 104 h 224"/>
                <a:gd name="T8" fmla="*/ 125 w 181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24">
                  <a:moveTo>
                    <a:pt x="125" y="0"/>
                  </a:moveTo>
                  <a:cubicBezTo>
                    <a:pt x="144" y="66"/>
                    <a:pt x="165" y="131"/>
                    <a:pt x="176" y="168"/>
                  </a:cubicBezTo>
                  <a:cubicBezTo>
                    <a:pt x="181" y="183"/>
                    <a:pt x="119" y="224"/>
                    <a:pt x="105" y="211"/>
                  </a:cubicBezTo>
                  <a:cubicBezTo>
                    <a:pt x="60" y="167"/>
                    <a:pt x="0" y="104"/>
                    <a:pt x="0" y="104"/>
                  </a:cubicBezTo>
                  <a:lnTo>
                    <a:pt x="125" y="0"/>
                  </a:lnTo>
                  <a:close/>
                </a:path>
              </a:pathLst>
            </a:custGeom>
            <a:gradFill>
              <a:gsLst>
                <a:gs pos="54000">
                  <a:schemeClr val="bg1"/>
                </a:gs>
                <a:gs pos="38000">
                  <a:srgbClr val="608592"/>
                </a:gs>
                <a:gs pos="25000">
                  <a:srgbClr val="374C53"/>
                </a:gs>
                <a:gs pos="2000">
                  <a:schemeClr val="accent1">
                    <a:lumMod val="45000"/>
                    <a:lumOff val="55000"/>
                  </a:schemeClr>
                </a:gs>
                <a:gs pos="100000">
                  <a:srgbClr val="608592"/>
                </a:gs>
              </a:gsLst>
              <a:lin ang="198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205"/>
            <p:cNvSpPr>
              <a:spLocks/>
            </p:cNvSpPr>
            <p:nvPr/>
          </p:nvSpPr>
          <p:spPr bwMode="auto">
            <a:xfrm>
              <a:off x="2120" y="3003"/>
              <a:ext cx="236" cy="274"/>
            </a:xfrm>
            <a:custGeom>
              <a:avLst/>
              <a:gdLst>
                <a:gd name="T0" fmla="*/ 101 w 127"/>
                <a:gd name="T1" fmla="*/ 0 h 147"/>
                <a:gd name="T2" fmla="*/ 120 w 127"/>
                <a:gd name="T3" fmla="*/ 66 h 147"/>
                <a:gd name="T4" fmla="*/ 127 w 127"/>
                <a:gd name="T5" fmla="*/ 90 h 147"/>
                <a:gd name="T6" fmla="*/ 82 w 127"/>
                <a:gd name="T7" fmla="*/ 98 h 147"/>
                <a:gd name="T8" fmla="*/ 45 w 127"/>
                <a:gd name="T9" fmla="*/ 147 h 147"/>
                <a:gd name="T10" fmla="*/ 0 w 127"/>
                <a:gd name="T11" fmla="*/ 103 h 147"/>
                <a:gd name="T12" fmla="*/ 101 w 127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47">
                  <a:moveTo>
                    <a:pt x="101" y="0"/>
                  </a:moveTo>
                  <a:cubicBezTo>
                    <a:pt x="120" y="66"/>
                    <a:pt x="120" y="66"/>
                    <a:pt x="120" y="66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7" y="90"/>
                    <a:pt x="112" y="82"/>
                    <a:pt x="82" y="98"/>
                  </a:cubicBezTo>
                  <a:cubicBezTo>
                    <a:pt x="53" y="115"/>
                    <a:pt x="42" y="139"/>
                    <a:pt x="45" y="147"/>
                  </a:cubicBezTo>
                  <a:cubicBezTo>
                    <a:pt x="18" y="120"/>
                    <a:pt x="0" y="103"/>
                    <a:pt x="0" y="103"/>
                  </a:cubicBezTo>
                  <a:lnTo>
                    <a:pt x="101" y="0"/>
                  </a:lnTo>
                  <a:close/>
                </a:path>
              </a:pathLst>
            </a:custGeom>
            <a:gradFill>
              <a:gsLst>
                <a:gs pos="54000">
                  <a:schemeClr val="bg1"/>
                </a:gs>
                <a:gs pos="38000">
                  <a:schemeClr val="tx1">
                    <a:lumMod val="65000"/>
                    <a:lumOff val="35000"/>
                  </a:schemeClr>
                </a:gs>
                <a:gs pos="25000">
                  <a:schemeClr val="tx1">
                    <a:lumMod val="75000"/>
                    <a:lumOff val="25000"/>
                  </a:schemeClr>
                </a:gs>
                <a:gs pos="2000">
                  <a:schemeClr val="tx1">
                    <a:lumMod val="50000"/>
                    <a:lumOff val="50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98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206"/>
            <p:cNvSpPr>
              <a:spLocks/>
            </p:cNvSpPr>
            <p:nvPr/>
          </p:nvSpPr>
          <p:spPr bwMode="auto">
            <a:xfrm>
              <a:off x="801" y="1629"/>
              <a:ext cx="1812" cy="1700"/>
            </a:xfrm>
            <a:custGeom>
              <a:avLst/>
              <a:gdLst>
                <a:gd name="T0" fmla="*/ 972 w 974"/>
                <a:gd name="T1" fmla="*/ 460 h 914"/>
                <a:gd name="T2" fmla="*/ 483 w 974"/>
                <a:gd name="T3" fmla="*/ 912 h 914"/>
                <a:gd name="T4" fmla="*/ 2 w 974"/>
                <a:gd name="T5" fmla="*/ 453 h 914"/>
                <a:gd name="T6" fmla="*/ 490 w 974"/>
                <a:gd name="T7" fmla="*/ 2 h 914"/>
                <a:gd name="T8" fmla="*/ 972 w 974"/>
                <a:gd name="T9" fmla="*/ 46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4" h="914">
                  <a:moveTo>
                    <a:pt x="972" y="460"/>
                  </a:moveTo>
                  <a:cubicBezTo>
                    <a:pt x="970" y="715"/>
                    <a:pt x="751" y="914"/>
                    <a:pt x="483" y="912"/>
                  </a:cubicBezTo>
                  <a:cubicBezTo>
                    <a:pt x="216" y="910"/>
                    <a:pt x="0" y="708"/>
                    <a:pt x="2" y="453"/>
                  </a:cubicBezTo>
                  <a:cubicBezTo>
                    <a:pt x="4" y="199"/>
                    <a:pt x="222" y="0"/>
                    <a:pt x="490" y="2"/>
                  </a:cubicBezTo>
                  <a:cubicBezTo>
                    <a:pt x="758" y="4"/>
                    <a:pt x="974" y="206"/>
                    <a:pt x="972" y="460"/>
                  </a:cubicBezTo>
                  <a:close/>
                </a:path>
              </a:pathLst>
            </a:custGeom>
            <a:gradFill flip="none" rotWithShape="1">
              <a:gsLst>
                <a:gs pos="62000">
                  <a:srgbClr val="FFCA19"/>
                </a:gs>
                <a:gs pos="76000">
                  <a:srgbClr val="E1690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207"/>
            <p:cNvSpPr>
              <a:spLocks/>
            </p:cNvSpPr>
            <p:nvPr/>
          </p:nvSpPr>
          <p:spPr bwMode="auto">
            <a:xfrm>
              <a:off x="957" y="1638"/>
              <a:ext cx="1486" cy="361"/>
            </a:xfrm>
            <a:custGeom>
              <a:avLst/>
              <a:gdLst>
                <a:gd name="T0" fmla="*/ 405 w 799"/>
                <a:gd name="T1" fmla="*/ 34 h 194"/>
                <a:gd name="T2" fmla="*/ 738 w 799"/>
                <a:gd name="T3" fmla="*/ 149 h 194"/>
                <a:gd name="T4" fmla="*/ 745 w 799"/>
                <a:gd name="T5" fmla="*/ 134 h 194"/>
                <a:gd name="T6" fmla="*/ 405 w 799"/>
                <a:gd name="T7" fmla="*/ 1 h 194"/>
                <a:gd name="T8" fmla="*/ 46 w 799"/>
                <a:gd name="T9" fmla="*/ 146 h 194"/>
                <a:gd name="T10" fmla="*/ 64 w 799"/>
                <a:gd name="T11" fmla="*/ 150 h 194"/>
                <a:gd name="T12" fmla="*/ 405 w 799"/>
                <a:gd name="T13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9" h="194">
                  <a:moveTo>
                    <a:pt x="405" y="34"/>
                  </a:moveTo>
                  <a:cubicBezTo>
                    <a:pt x="534" y="35"/>
                    <a:pt x="651" y="78"/>
                    <a:pt x="738" y="149"/>
                  </a:cubicBezTo>
                  <a:cubicBezTo>
                    <a:pt x="790" y="191"/>
                    <a:pt x="799" y="186"/>
                    <a:pt x="745" y="134"/>
                  </a:cubicBezTo>
                  <a:cubicBezTo>
                    <a:pt x="660" y="53"/>
                    <a:pt x="539" y="2"/>
                    <a:pt x="405" y="1"/>
                  </a:cubicBezTo>
                  <a:cubicBezTo>
                    <a:pt x="262" y="0"/>
                    <a:pt x="134" y="57"/>
                    <a:pt x="46" y="146"/>
                  </a:cubicBezTo>
                  <a:cubicBezTo>
                    <a:pt x="0" y="194"/>
                    <a:pt x="14" y="191"/>
                    <a:pt x="64" y="150"/>
                  </a:cubicBezTo>
                  <a:cubicBezTo>
                    <a:pt x="152" y="77"/>
                    <a:pt x="273" y="33"/>
                    <a:pt x="405" y="34"/>
                  </a:cubicBezTo>
                  <a:close/>
                </a:path>
              </a:pathLst>
            </a:custGeom>
            <a:gradFill>
              <a:gsLst>
                <a:gs pos="0">
                  <a:srgbClr val="FFE38B"/>
                </a:gs>
                <a:gs pos="100000">
                  <a:srgbClr val="FFCA19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208"/>
            <p:cNvSpPr>
              <a:spLocks/>
            </p:cNvSpPr>
            <p:nvPr/>
          </p:nvSpPr>
          <p:spPr bwMode="auto">
            <a:xfrm>
              <a:off x="925" y="1740"/>
              <a:ext cx="1557" cy="1479"/>
            </a:xfrm>
            <a:custGeom>
              <a:avLst/>
              <a:gdLst>
                <a:gd name="T0" fmla="*/ 836 w 837"/>
                <a:gd name="T1" fmla="*/ 401 h 795"/>
                <a:gd name="T2" fmla="*/ 416 w 837"/>
                <a:gd name="T3" fmla="*/ 794 h 795"/>
                <a:gd name="T4" fmla="*/ 2 w 837"/>
                <a:gd name="T5" fmla="*/ 394 h 795"/>
                <a:gd name="T6" fmla="*/ 422 w 837"/>
                <a:gd name="T7" fmla="*/ 1 h 795"/>
                <a:gd name="T8" fmla="*/ 836 w 837"/>
                <a:gd name="T9" fmla="*/ 401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795">
                  <a:moveTo>
                    <a:pt x="836" y="401"/>
                  </a:moveTo>
                  <a:cubicBezTo>
                    <a:pt x="834" y="619"/>
                    <a:pt x="646" y="795"/>
                    <a:pt x="416" y="794"/>
                  </a:cubicBezTo>
                  <a:cubicBezTo>
                    <a:pt x="186" y="792"/>
                    <a:pt x="0" y="613"/>
                    <a:pt x="2" y="394"/>
                  </a:cubicBezTo>
                  <a:cubicBezTo>
                    <a:pt x="3" y="176"/>
                    <a:pt x="191" y="0"/>
                    <a:pt x="422" y="1"/>
                  </a:cubicBezTo>
                  <a:cubicBezTo>
                    <a:pt x="652" y="3"/>
                    <a:pt x="837" y="182"/>
                    <a:pt x="836" y="401"/>
                  </a:cubicBezTo>
                  <a:close/>
                </a:path>
              </a:pathLst>
            </a:custGeom>
            <a:gradFill>
              <a:gsLst>
                <a:gs pos="57000">
                  <a:srgbClr val="A47A42"/>
                </a:gs>
                <a:gs pos="73000">
                  <a:srgbClr val="533E2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4" name="Freeform 209"/>
            <p:cNvSpPr>
              <a:spLocks/>
            </p:cNvSpPr>
            <p:nvPr/>
          </p:nvSpPr>
          <p:spPr bwMode="auto">
            <a:xfrm>
              <a:off x="981" y="1783"/>
              <a:ext cx="1446" cy="1373"/>
            </a:xfrm>
            <a:custGeom>
              <a:avLst/>
              <a:gdLst>
                <a:gd name="T0" fmla="*/ 776 w 777"/>
                <a:gd name="T1" fmla="*/ 372 h 738"/>
                <a:gd name="T2" fmla="*/ 386 w 777"/>
                <a:gd name="T3" fmla="*/ 737 h 738"/>
                <a:gd name="T4" fmla="*/ 2 w 777"/>
                <a:gd name="T5" fmla="*/ 366 h 738"/>
                <a:gd name="T6" fmla="*/ 392 w 777"/>
                <a:gd name="T7" fmla="*/ 1 h 738"/>
                <a:gd name="T8" fmla="*/ 776 w 777"/>
                <a:gd name="T9" fmla="*/ 37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738">
                  <a:moveTo>
                    <a:pt x="776" y="372"/>
                  </a:moveTo>
                  <a:cubicBezTo>
                    <a:pt x="774" y="575"/>
                    <a:pt x="600" y="738"/>
                    <a:pt x="386" y="737"/>
                  </a:cubicBezTo>
                  <a:cubicBezTo>
                    <a:pt x="172" y="735"/>
                    <a:pt x="0" y="569"/>
                    <a:pt x="2" y="366"/>
                  </a:cubicBezTo>
                  <a:cubicBezTo>
                    <a:pt x="3" y="163"/>
                    <a:pt x="178" y="0"/>
                    <a:pt x="392" y="1"/>
                  </a:cubicBezTo>
                  <a:cubicBezTo>
                    <a:pt x="605" y="3"/>
                    <a:pt x="777" y="169"/>
                    <a:pt x="776" y="37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E4EC"/>
                </a:gs>
                <a:gs pos="100000">
                  <a:schemeClr val="bg1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5" name="Freeform 210"/>
            <p:cNvSpPr>
              <a:spLocks/>
            </p:cNvSpPr>
            <p:nvPr/>
          </p:nvSpPr>
          <p:spPr bwMode="auto">
            <a:xfrm>
              <a:off x="1258" y="1647"/>
              <a:ext cx="510" cy="118"/>
            </a:xfrm>
            <a:custGeom>
              <a:avLst/>
              <a:gdLst>
                <a:gd name="T0" fmla="*/ 66 w 274"/>
                <a:gd name="T1" fmla="*/ 28 h 63"/>
                <a:gd name="T2" fmla="*/ 218 w 274"/>
                <a:gd name="T3" fmla="*/ 1 h 63"/>
                <a:gd name="T4" fmla="*/ 146 w 274"/>
                <a:gd name="T5" fmla="*/ 26 h 63"/>
                <a:gd name="T6" fmla="*/ 21 w 274"/>
                <a:gd name="T7" fmla="*/ 56 h 63"/>
                <a:gd name="T8" fmla="*/ 66 w 274"/>
                <a:gd name="T9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63">
                  <a:moveTo>
                    <a:pt x="66" y="28"/>
                  </a:moveTo>
                  <a:cubicBezTo>
                    <a:pt x="100" y="15"/>
                    <a:pt x="162" y="0"/>
                    <a:pt x="218" y="1"/>
                  </a:cubicBezTo>
                  <a:cubicBezTo>
                    <a:pt x="274" y="3"/>
                    <a:pt x="196" y="13"/>
                    <a:pt x="146" y="26"/>
                  </a:cubicBezTo>
                  <a:cubicBezTo>
                    <a:pt x="95" y="39"/>
                    <a:pt x="42" y="49"/>
                    <a:pt x="21" y="56"/>
                  </a:cubicBezTo>
                  <a:cubicBezTo>
                    <a:pt x="0" y="63"/>
                    <a:pt x="14" y="47"/>
                    <a:pt x="6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212"/>
            <p:cNvSpPr>
              <a:spLocks/>
            </p:cNvSpPr>
            <p:nvPr/>
          </p:nvSpPr>
          <p:spPr bwMode="auto">
            <a:xfrm>
              <a:off x="2525" y="2181"/>
              <a:ext cx="73" cy="579"/>
            </a:xfrm>
            <a:custGeom>
              <a:avLst/>
              <a:gdLst>
                <a:gd name="T0" fmla="*/ 18 w 39"/>
                <a:gd name="T1" fmla="*/ 162 h 311"/>
                <a:gd name="T2" fmla="*/ 11 w 39"/>
                <a:gd name="T3" fmla="*/ 297 h 311"/>
                <a:gd name="T4" fmla="*/ 38 w 39"/>
                <a:gd name="T5" fmla="*/ 162 h 311"/>
                <a:gd name="T6" fmla="*/ 13 w 39"/>
                <a:gd name="T7" fmla="*/ 15 h 311"/>
                <a:gd name="T8" fmla="*/ 18 w 39"/>
                <a:gd name="T9" fmla="*/ 16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1">
                  <a:moveTo>
                    <a:pt x="18" y="162"/>
                  </a:moveTo>
                  <a:cubicBezTo>
                    <a:pt x="17" y="233"/>
                    <a:pt x="0" y="311"/>
                    <a:pt x="11" y="297"/>
                  </a:cubicBezTo>
                  <a:cubicBezTo>
                    <a:pt x="19" y="285"/>
                    <a:pt x="38" y="233"/>
                    <a:pt x="38" y="162"/>
                  </a:cubicBezTo>
                  <a:cubicBezTo>
                    <a:pt x="39" y="92"/>
                    <a:pt x="22" y="26"/>
                    <a:pt x="13" y="15"/>
                  </a:cubicBezTo>
                  <a:cubicBezTo>
                    <a:pt x="0" y="0"/>
                    <a:pt x="18" y="92"/>
                    <a:pt x="18" y="162"/>
                  </a:cubicBezTo>
                  <a:close/>
                </a:path>
              </a:pathLst>
            </a:custGeom>
            <a:solidFill>
              <a:srgbClr val="FFC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213"/>
            <p:cNvSpPr>
              <a:spLocks/>
            </p:cNvSpPr>
            <p:nvPr/>
          </p:nvSpPr>
          <p:spPr bwMode="auto">
            <a:xfrm>
              <a:off x="1666" y="3050"/>
              <a:ext cx="69" cy="65"/>
            </a:xfrm>
            <a:custGeom>
              <a:avLst/>
              <a:gdLst>
                <a:gd name="T0" fmla="*/ 37 w 37"/>
                <a:gd name="T1" fmla="*/ 18 h 35"/>
                <a:gd name="T2" fmla="*/ 18 w 37"/>
                <a:gd name="T3" fmla="*/ 35 h 35"/>
                <a:gd name="T4" fmla="*/ 0 w 37"/>
                <a:gd name="T5" fmla="*/ 18 h 35"/>
                <a:gd name="T6" fmla="*/ 19 w 37"/>
                <a:gd name="T7" fmla="*/ 0 h 35"/>
                <a:gd name="T8" fmla="*/ 37 w 37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37" y="18"/>
                  </a:moveTo>
                  <a:cubicBezTo>
                    <a:pt x="37" y="28"/>
                    <a:pt x="29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214"/>
            <p:cNvSpPr>
              <a:spLocks/>
            </p:cNvSpPr>
            <p:nvPr/>
          </p:nvSpPr>
          <p:spPr bwMode="auto">
            <a:xfrm>
              <a:off x="2304" y="2453"/>
              <a:ext cx="69" cy="65"/>
            </a:xfrm>
            <a:custGeom>
              <a:avLst/>
              <a:gdLst>
                <a:gd name="T0" fmla="*/ 19 w 37"/>
                <a:gd name="T1" fmla="*/ 35 h 35"/>
                <a:gd name="T2" fmla="*/ 0 w 37"/>
                <a:gd name="T3" fmla="*/ 17 h 35"/>
                <a:gd name="T4" fmla="*/ 19 w 37"/>
                <a:gd name="T5" fmla="*/ 0 h 35"/>
                <a:gd name="T6" fmla="*/ 37 w 37"/>
                <a:gd name="T7" fmla="*/ 17 h 35"/>
                <a:gd name="T8" fmla="*/ 1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19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9" y="0"/>
                    <a:pt x="19" y="0"/>
                  </a:cubicBezTo>
                  <a:cubicBezTo>
                    <a:pt x="29" y="0"/>
                    <a:pt x="37" y="8"/>
                    <a:pt x="37" y="17"/>
                  </a:cubicBezTo>
                  <a:cubicBezTo>
                    <a:pt x="37" y="27"/>
                    <a:pt x="29" y="35"/>
                    <a:pt x="19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215"/>
            <p:cNvSpPr>
              <a:spLocks/>
            </p:cNvSpPr>
            <p:nvPr/>
          </p:nvSpPr>
          <p:spPr bwMode="auto">
            <a:xfrm>
              <a:off x="2231" y="2174"/>
              <a:ext cx="47" cy="46"/>
            </a:xfrm>
            <a:custGeom>
              <a:avLst/>
              <a:gdLst>
                <a:gd name="T0" fmla="*/ 12 w 25"/>
                <a:gd name="T1" fmla="*/ 25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3 h 25"/>
                <a:gd name="T8" fmla="*/ 12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25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ubicBezTo>
                    <a:pt x="25" y="19"/>
                    <a:pt x="19" y="25"/>
                    <a:pt x="12" y="2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216"/>
            <p:cNvSpPr>
              <a:spLocks/>
            </p:cNvSpPr>
            <p:nvPr/>
          </p:nvSpPr>
          <p:spPr bwMode="auto">
            <a:xfrm>
              <a:off x="1980" y="2960"/>
              <a:ext cx="47" cy="47"/>
            </a:xfrm>
            <a:custGeom>
              <a:avLst/>
              <a:gdLst>
                <a:gd name="T0" fmla="*/ 12 w 25"/>
                <a:gd name="T1" fmla="*/ 24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2 h 25"/>
                <a:gd name="T8" fmla="*/ 12 w 25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2"/>
                  </a:cubicBezTo>
                  <a:cubicBezTo>
                    <a:pt x="25" y="19"/>
                    <a:pt x="19" y="25"/>
                    <a:pt x="12" y="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Oval 217"/>
            <p:cNvSpPr>
              <a:spLocks noChangeArrowheads="1"/>
            </p:cNvSpPr>
            <p:nvPr/>
          </p:nvSpPr>
          <p:spPr bwMode="auto">
            <a:xfrm>
              <a:off x="1385" y="2955"/>
              <a:ext cx="48" cy="44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218"/>
            <p:cNvSpPr>
              <a:spLocks/>
            </p:cNvSpPr>
            <p:nvPr/>
          </p:nvSpPr>
          <p:spPr bwMode="auto">
            <a:xfrm>
              <a:off x="1991" y="1947"/>
              <a:ext cx="47" cy="46"/>
            </a:xfrm>
            <a:custGeom>
              <a:avLst/>
              <a:gdLst>
                <a:gd name="T0" fmla="*/ 12 w 25"/>
                <a:gd name="T1" fmla="*/ 24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2 h 25"/>
                <a:gd name="T8" fmla="*/ 12 w 25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2"/>
                  </a:cubicBezTo>
                  <a:cubicBezTo>
                    <a:pt x="25" y="19"/>
                    <a:pt x="19" y="25"/>
                    <a:pt x="12" y="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Oval 219"/>
            <p:cNvSpPr>
              <a:spLocks noChangeArrowheads="1"/>
            </p:cNvSpPr>
            <p:nvPr/>
          </p:nvSpPr>
          <p:spPr bwMode="auto">
            <a:xfrm>
              <a:off x="2224" y="2730"/>
              <a:ext cx="48" cy="44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220"/>
            <p:cNvSpPr>
              <a:spLocks/>
            </p:cNvSpPr>
            <p:nvPr/>
          </p:nvSpPr>
          <p:spPr bwMode="auto">
            <a:xfrm>
              <a:off x="1400" y="1939"/>
              <a:ext cx="48" cy="45"/>
            </a:xfrm>
            <a:custGeom>
              <a:avLst/>
              <a:gdLst>
                <a:gd name="T0" fmla="*/ 13 w 26"/>
                <a:gd name="T1" fmla="*/ 24 h 24"/>
                <a:gd name="T2" fmla="*/ 0 w 26"/>
                <a:gd name="T3" fmla="*/ 12 h 24"/>
                <a:gd name="T4" fmla="*/ 13 w 26"/>
                <a:gd name="T5" fmla="*/ 0 h 24"/>
                <a:gd name="T6" fmla="*/ 26 w 26"/>
                <a:gd name="T7" fmla="*/ 12 h 24"/>
                <a:gd name="T8" fmla="*/ 13 w 2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13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9"/>
                    <a:pt x="20" y="24"/>
                    <a:pt x="13" y="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221"/>
            <p:cNvSpPr>
              <a:spLocks/>
            </p:cNvSpPr>
            <p:nvPr/>
          </p:nvSpPr>
          <p:spPr bwMode="auto">
            <a:xfrm>
              <a:off x="1150" y="2163"/>
              <a:ext cx="47" cy="46"/>
            </a:xfrm>
            <a:custGeom>
              <a:avLst/>
              <a:gdLst>
                <a:gd name="T0" fmla="*/ 12 w 25"/>
                <a:gd name="T1" fmla="*/ 25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3 h 25"/>
                <a:gd name="T8" fmla="*/ 12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25"/>
                  </a:moveTo>
                  <a:cubicBezTo>
                    <a:pt x="5" y="25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1"/>
                    <a:pt x="25" y="6"/>
                    <a:pt x="25" y="13"/>
                  </a:cubicBezTo>
                  <a:cubicBezTo>
                    <a:pt x="25" y="19"/>
                    <a:pt x="19" y="25"/>
                    <a:pt x="12" y="2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222"/>
            <p:cNvSpPr>
              <a:spLocks/>
            </p:cNvSpPr>
            <p:nvPr/>
          </p:nvSpPr>
          <p:spPr bwMode="auto">
            <a:xfrm>
              <a:off x="1145" y="2730"/>
              <a:ext cx="46" cy="44"/>
            </a:xfrm>
            <a:custGeom>
              <a:avLst/>
              <a:gdLst>
                <a:gd name="T0" fmla="*/ 12 w 25"/>
                <a:gd name="T1" fmla="*/ 24 h 24"/>
                <a:gd name="T2" fmla="*/ 0 w 25"/>
                <a:gd name="T3" fmla="*/ 12 h 24"/>
                <a:gd name="T4" fmla="*/ 12 w 25"/>
                <a:gd name="T5" fmla="*/ 0 h 24"/>
                <a:gd name="T6" fmla="*/ 25 w 25"/>
                <a:gd name="T7" fmla="*/ 12 h 24"/>
                <a:gd name="T8" fmla="*/ 12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4"/>
                    <a:pt x="12" y="2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223"/>
            <p:cNvSpPr>
              <a:spLocks/>
            </p:cNvSpPr>
            <p:nvPr/>
          </p:nvSpPr>
          <p:spPr bwMode="auto">
            <a:xfrm>
              <a:off x="1035" y="2443"/>
              <a:ext cx="69" cy="65"/>
            </a:xfrm>
            <a:custGeom>
              <a:avLst/>
              <a:gdLst>
                <a:gd name="T0" fmla="*/ 19 w 37"/>
                <a:gd name="T1" fmla="*/ 35 h 35"/>
                <a:gd name="T2" fmla="*/ 0 w 37"/>
                <a:gd name="T3" fmla="*/ 17 h 35"/>
                <a:gd name="T4" fmla="*/ 19 w 37"/>
                <a:gd name="T5" fmla="*/ 0 h 35"/>
                <a:gd name="T6" fmla="*/ 37 w 37"/>
                <a:gd name="T7" fmla="*/ 17 h 35"/>
                <a:gd name="T8" fmla="*/ 1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19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9" y="0"/>
                    <a:pt x="19" y="0"/>
                  </a:cubicBezTo>
                  <a:cubicBezTo>
                    <a:pt x="29" y="0"/>
                    <a:pt x="37" y="8"/>
                    <a:pt x="37" y="17"/>
                  </a:cubicBezTo>
                  <a:cubicBezTo>
                    <a:pt x="37" y="27"/>
                    <a:pt x="29" y="35"/>
                    <a:pt x="19" y="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224"/>
            <p:cNvSpPr>
              <a:spLocks noEditPoints="1"/>
            </p:cNvSpPr>
            <p:nvPr/>
          </p:nvSpPr>
          <p:spPr bwMode="auto">
            <a:xfrm>
              <a:off x="1701" y="2138"/>
              <a:ext cx="443" cy="776"/>
            </a:xfrm>
            <a:custGeom>
              <a:avLst/>
              <a:gdLst>
                <a:gd name="T0" fmla="*/ 187 w 238"/>
                <a:gd name="T1" fmla="*/ 342 h 417"/>
                <a:gd name="T2" fmla="*/ 27 w 238"/>
                <a:gd name="T3" fmla="*/ 195 h 417"/>
                <a:gd name="T4" fmla="*/ 7 w 238"/>
                <a:gd name="T5" fmla="*/ 195 h 417"/>
                <a:gd name="T6" fmla="*/ 7 w 238"/>
                <a:gd name="T7" fmla="*/ 213 h 417"/>
                <a:gd name="T8" fmla="*/ 160 w 238"/>
                <a:gd name="T9" fmla="*/ 368 h 417"/>
                <a:gd name="T10" fmla="*/ 229 w 238"/>
                <a:gd name="T11" fmla="*/ 409 h 417"/>
                <a:gd name="T12" fmla="*/ 187 w 238"/>
                <a:gd name="T13" fmla="*/ 342 h 417"/>
                <a:gd name="T14" fmla="*/ 30 w 238"/>
                <a:gd name="T15" fmla="*/ 188 h 417"/>
                <a:gd name="T16" fmla="*/ 165 w 238"/>
                <a:gd name="T17" fmla="*/ 71 h 417"/>
                <a:gd name="T18" fmla="*/ 194 w 238"/>
                <a:gd name="T19" fmla="*/ 11 h 417"/>
                <a:gd name="T20" fmla="*/ 130 w 238"/>
                <a:gd name="T21" fmla="*/ 37 h 417"/>
                <a:gd name="T22" fmla="*/ 5 w 238"/>
                <a:gd name="T23" fmla="*/ 164 h 417"/>
                <a:gd name="T24" fmla="*/ 9 w 238"/>
                <a:gd name="T25" fmla="*/ 184 h 417"/>
                <a:gd name="T26" fmla="*/ 30 w 238"/>
                <a:gd name="T27" fmla="*/ 18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417">
                  <a:moveTo>
                    <a:pt x="187" y="342"/>
                  </a:moveTo>
                  <a:cubicBezTo>
                    <a:pt x="27" y="195"/>
                    <a:pt x="27" y="195"/>
                    <a:pt x="27" y="195"/>
                  </a:cubicBezTo>
                  <a:cubicBezTo>
                    <a:pt x="21" y="190"/>
                    <a:pt x="12" y="190"/>
                    <a:pt x="7" y="195"/>
                  </a:cubicBezTo>
                  <a:cubicBezTo>
                    <a:pt x="2" y="200"/>
                    <a:pt x="2" y="208"/>
                    <a:pt x="7" y="213"/>
                  </a:cubicBezTo>
                  <a:cubicBezTo>
                    <a:pt x="160" y="368"/>
                    <a:pt x="160" y="368"/>
                    <a:pt x="160" y="368"/>
                  </a:cubicBezTo>
                  <a:cubicBezTo>
                    <a:pt x="170" y="378"/>
                    <a:pt x="221" y="417"/>
                    <a:pt x="229" y="409"/>
                  </a:cubicBezTo>
                  <a:cubicBezTo>
                    <a:pt x="238" y="401"/>
                    <a:pt x="198" y="352"/>
                    <a:pt x="187" y="342"/>
                  </a:cubicBezTo>
                  <a:close/>
                  <a:moveTo>
                    <a:pt x="30" y="188"/>
                  </a:moveTo>
                  <a:cubicBezTo>
                    <a:pt x="165" y="71"/>
                    <a:pt x="165" y="71"/>
                    <a:pt x="165" y="71"/>
                  </a:cubicBezTo>
                  <a:cubicBezTo>
                    <a:pt x="174" y="63"/>
                    <a:pt x="205" y="21"/>
                    <a:pt x="194" y="11"/>
                  </a:cubicBezTo>
                  <a:cubicBezTo>
                    <a:pt x="183" y="0"/>
                    <a:pt x="138" y="29"/>
                    <a:pt x="130" y="37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0" y="168"/>
                    <a:pt x="2" y="177"/>
                    <a:pt x="9" y="184"/>
                  </a:cubicBezTo>
                  <a:cubicBezTo>
                    <a:pt x="16" y="190"/>
                    <a:pt x="26" y="192"/>
                    <a:pt x="30" y="188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973535"/>
                </a:gs>
                <a:gs pos="100000">
                  <a:srgbClr val="FF9900"/>
                </a:gs>
              </a:gsLst>
              <a:lin ang="21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9" name="Freeform 225"/>
            <p:cNvSpPr>
              <a:spLocks/>
            </p:cNvSpPr>
            <p:nvPr/>
          </p:nvSpPr>
          <p:spPr bwMode="auto">
            <a:xfrm>
              <a:off x="1612" y="2402"/>
              <a:ext cx="184" cy="175"/>
            </a:xfrm>
            <a:custGeom>
              <a:avLst/>
              <a:gdLst>
                <a:gd name="T0" fmla="*/ 99 w 99"/>
                <a:gd name="T1" fmla="*/ 47 h 94"/>
                <a:gd name="T2" fmla="*/ 49 w 99"/>
                <a:gd name="T3" fmla="*/ 94 h 94"/>
                <a:gd name="T4" fmla="*/ 0 w 99"/>
                <a:gd name="T5" fmla="*/ 47 h 94"/>
                <a:gd name="T6" fmla="*/ 50 w 99"/>
                <a:gd name="T7" fmla="*/ 0 h 94"/>
                <a:gd name="T8" fmla="*/ 99 w 99"/>
                <a:gd name="T9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4">
                  <a:moveTo>
                    <a:pt x="99" y="47"/>
                  </a:moveTo>
                  <a:cubicBezTo>
                    <a:pt x="99" y="73"/>
                    <a:pt x="77" y="94"/>
                    <a:pt x="49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1" y="21"/>
                    <a:pt x="23" y="0"/>
                    <a:pt x="50" y="0"/>
                  </a:cubicBezTo>
                  <a:cubicBezTo>
                    <a:pt x="77" y="0"/>
                    <a:pt x="99" y="22"/>
                    <a:pt x="99" y="47"/>
                  </a:cubicBezTo>
                  <a:close/>
                </a:path>
              </a:pathLst>
            </a:custGeom>
            <a:gradFill flip="none" rotWithShape="1">
              <a:gsLst>
                <a:gs pos="79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226"/>
            <p:cNvSpPr>
              <a:spLocks/>
            </p:cNvSpPr>
            <p:nvPr/>
          </p:nvSpPr>
          <p:spPr bwMode="auto">
            <a:xfrm>
              <a:off x="2136" y="1465"/>
              <a:ext cx="289" cy="348"/>
            </a:xfrm>
            <a:custGeom>
              <a:avLst/>
              <a:gdLst>
                <a:gd name="T0" fmla="*/ 5 w 155"/>
                <a:gd name="T1" fmla="*/ 146 h 187"/>
                <a:gd name="T2" fmla="*/ 27 w 155"/>
                <a:gd name="T3" fmla="*/ 167 h 187"/>
                <a:gd name="T4" fmla="*/ 60 w 155"/>
                <a:gd name="T5" fmla="*/ 181 h 187"/>
                <a:gd name="T6" fmla="*/ 155 w 155"/>
                <a:gd name="T7" fmla="*/ 36 h 187"/>
                <a:gd name="T8" fmla="*/ 103 w 155"/>
                <a:gd name="T9" fmla="*/ 0 h 187"/>
                <a:gd name="T10" fmla="*/ 5 w 155"/>
                <a:gd name="T11" fmla="*/ 14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87">
                  <a:moveTo>
                    <a:pt x="5" y="146"/>
                  </a:moveTo>
                  <a:cubicBezTo>
                    <a:pt x="0" y="152"/>
                    <a:pt x="8" y="155"/>
                    <a:pt x="27" y="167"/>
                  </a:cubicBezTo>
                  <a:cubicBezTo>
                    <a:pt x="46" y="178"/>
                    <a:pt x="55" y="187"/>
                    <a:pt x="60" y="181"/>
                  </a:cubicBezTo>
                  <a:cubicBezTo>
                    <a:pt x="83" y="148"/>
                    <a:pt x="155" y="36"/>
                    <a:pt x="155" y="36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31" y="108"/>
                    <a:pt x="5" y="146"/>
                  </a:cubicBezTo>
                  <a:close/>
                </a:path>
              </a:pathLst>
            </a:custGeom>
            <a:gradFill>
              <a:gsLst>
                <a:gs pos="54000">
                  <a:srgbClr val="5D808D"/>
                </a:gs>
                <a:gs pos="40000">
                  <a:srgbClr val="374C53"/>
                </a:gs>
                <a:gs pos="0">
                  <a:srgbClr val="374C53"/>
                </a:gs>
                <a:gs pos="62000">
                  <a:srgbClr val="374C53"/>
                </a:gs>
                <a:gs pos="69000">
                  <a:srgbClr val="608592"/>
                </a:gs>
              </a:gsLst>
              <a:lin ang="2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227"/>
            <p:cNvSpPr>
              <a:spLocks/>
            </p:cNvSpPr>
            <p:nvPr/>
          </p:nvSpPr>
          <p:spPr bwMode="auto">
            <a:xfrm>
              <a:off x="1904" y="1261"/>
              <a:ext cx="800" cy="654"/>
            </a:xfrm>
            <a:custGeom>
              <a:avLst/>
              <a:gdLst>
                <a:gd name="T0" fmla="*/ 289 w 430"/>
                <a:gd name="T1" fmla="*/ 79 h 352"/>
                <a:gd name="T2" fmla="*/ 145 w 430"/>
                <a:gd name="T3" fmla="*/ 0 h 352"/>
                <a:gd name="T4" fmla="*/ 6 w 430"/>
                <a:gd name="T5" fmla="*/ 78 h 352"/>
                <a:gd name="T6" fmla="*/ 8 w 430"/>
                <a:gd name="T7" fmla="*/ 97 h 352"/>
                <a:gd name="T8" fmla="*/ 177 w 430"/>
                <a:gd name="T9" fmla="*/ 239 h 352"/>
                <a:gd name="T10" fmla="*/ 364 w 430"/>
                <a:gd name="T11" fmla="*/ 348 h 352"/>
                <a:gd name="T12" fmla="*/ 388 w 430"/>
                <a:gd name="T13" fmla="*/ 345 h 352"/>
                <a:gd name="T14" fmla="*/ 414 w 430"/>
                <a:gd name="T15" fmla="*/ 190 h 352"/>
                <a:gd name="T16" fmla="*/ 289 w 430"/>
                <a:gd name="T17" fmla="*/ 7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52">
                  <a:moveTo>
                    <a:pt x="289" y="79"/>
                  </a:moveTo>
                  <a:cubicBezTo>
                    <a:pt x="236" y="42"/>
                    <a:pt x="188" y="6"/>
                    <a:pt x="145" y="0"/>
                  </a:cubicBezTo>
                  <a:cubicBezTo>
                    <a:pt x="92" y="1"/>
                    <a:pt x="43" y="24"/>
                    <a:pt x="6" y="78"/>
                  </a:cubicBezTo>
                  <a:cubicBezTo>
                    <a:pt x="0" y="86"/>
                    <a:pt x="4" y="93"/>
                    <a:pt x="8" y="97"/>
                  </a:cubicBezTo>
                  <a:cubicBezTo>
                    <a:pt x="30" y="126"/>
                    <a:pt x="96" y="181"/>
                    <a:pt x="177" y="239"/>
                  </a:cubicBezTo>
                  <a:cubicBezTo>
                    <a:pt x="256" y="294"/>
                    <a:pt x="328" y="335"/>
                    <a:pt x="364" y="348"/>
                  </a:cubicBezTo>
                  <a:cubicBezTo>
                    <a:pt x="372" y="351"/>
                    <a:pt x="382" y="352"/>
                    <a:pt x="388" y="345"/>
                  </a:cubicBezTo>
                  <a:cubicBezTo>
                    <a:pt x="424" y="292"/>
                    <a:pt x="430" y="239"/>
                    <a:pt x="414" y="190"/>
                  </a:cubicBezTo>
                  <a:cubicBezTo>
                    <a:pt x="393" y="152"/>
                    <a:pt x="342" y="116"/>
                    <a:pt x="289" y="79"/>
                  </a:cubicBezTo>
                  <a:close/>
                </a:path>
              </a:pathLst>
            </a:custGeom>
            <a:gradFill>
              <a:gsLst>
                <a:gs pos="26000">
                  <a:srgbClr val="D4DEDD"/>
                </a:gs>
                <a:gs pos="62000">
                  <a:srgbClr val="374C53"/>
                </a:gs>
                <a:gs pos="100000">
                  <a:srgbClr val="80A0AC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228"/>
            <p:cNvSpPr>
              <a:spLocks/>
            </p:cNvSpPr>
            <p:nvPr/>
          </p:nvSpPr>
          <p:spPr bwMode="auto">
            <a:xfrm>
              <a:off x="1921" y="1376"/>
              <a:ext cx="723" cy="517"/>
            </a:xfrm>
            <a:custGeom>
              <a:avLst/>
              <a:gdLst>
                <a:gd name="T0" fmla="*/ 6 w 389"/>
                <a:gd name="T1" fmla="*/ 4 h 278"/>
                <a:gd name="T2" fmla="*/ 8 w 389"/>
                <a:gd name="T3" fmla="*/ 0 h 278"/>
                <a:gd name="T4" fmla="*/ 15 w 389"/>
                <a:gd name="T5" fmla="*/ 13 h 278"/>
                <a:gd name="T6" fmla="*/ 184 w 389"/>
                <a:gd name="T7" fmla="*/ 154 h 278"/>
                <a:gd name="T8" fmla="*/ 371 w 389"/>
                <a:gd name="T9" fmla="*/ 263 h 278"/>
                <a:gd name="T10" fmla="*/ 389 w 389"/>
                <a:gd name="T11" fmla="*/ 266 h 278"/>
                <a:gd name="T12" fmla="*/ 387 w 389"/>
                <a:gd name="T13" fmla="*/ 270 h 278"/>
                <a:gd name="T14" fmla="*/ 364 w 389"/>
                <a:gd name="T15" fmla="*/ 273 h 278"/>
                <a:gd name="T16" fmla="*/ 177 w 389"/>
                <a:gd name="T17" fmla="*/ 164 h 278"/>
                <a:gd name="T18" fmla="*/ 8 w 389"/>
                <a:gd name="T19" fmla="*/ 23 h 278"/>
                <a:gd name="T20" fmla="*/ 6 w 389"/>
                <a:gd name="T21" fmla="*/ 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9" h="278">
                  <a:moveTo>
                    <a:pt x="6" y="4"/>
                  </a:moveTo>
                  <a:cubicBezTo>
                    <a:pt x="6" y="3"/>
                    <a:pt x="8" y="1"/>
                    <a:pt x="8" y="0"/>
                  </a:cubicBezTo>
                  <a:cubicBezTo>
                    <a:pt x="8" y="6"/>
                    <a:pt x="12" y="10"/>
                    <a:pt x="15" y="13"/>
                  </a:cubicBezTo>
                  <a:cubicBezTo>
                    <a:pt x="37" y="42"/>
                    <a:pt x="102" y="97"/>
                    <a:pt x="184" y="154"/>
                  </a:cubicBezTo>
                  <a:cubicBezTo>
                    <a:pt x="263" y="209"/>
                    <a:pt x="335" y="251"/>
                    <a:pt x="371" y="263"/>
                  </a:cubicBezTo>
                  <a:cubicBezTo>
                    <a:pt x="377" y="266"/>
                    <a:pt x="384" y="268"/>
                    <a:pt x="389" y="266"/>
                  </a:cubicBezTo>
                  <a:cubicBezTo>
                    <a:pt x="389" y="267"/>
                    <a:pt x="388" y="269"/>
                    <a:pt x="387" y="270"/>
                  </a:cubicBezTo>
                  <a:cubicBezTo>
                    <a:pt x="381" y="278"/>
                    <a:pt x="372" y="276"/>
                    <a:pt x="364" y="273"/>
                  </a:cubicBezTo>
                  <a:cubicBezTo>
                    <a:pt x="328" y="260"/>
                    <a:pt x="256" y="219"/>
                    <a:pt x="177" y="164"/>
                  </a:cubicBezTo>
                  <a:cubicBezTo>
                    <a:pt x="96" y="107"/>
                    <a:pt x="30" y="51"/>
                    <a:pt x="8" y="23"/>
                  </a:cubicBezTo>
                  <a:cubicBezTo>
                    <a:pt x="4" y="18"/>
                    <a:pt x="0" y="12"/>
                    <a:pt x="6" y="4"/>
                  </a:cubicBezTo>
                  <a:close/>
                </a:path>
              </a:pathLst>
            </a:custGeom>
            <a:solidFill>
              <a:srgbClr val="3C4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230"/>
            <p:cNvSpPr>
              <a:spLocks/>
            </p:cNvSpPr>
            <p:nvPr/>
          </p:nvSpPr>
          <p:spPr bwMode="auto">
            <a:xfrm>
              <a:off x="2139" y="1259"/>
              <a:ext cx="542" cy="373"/>
            </a:xfrm>
            <a:custGeom>
              <a:avLst/>
              <a:gdLst>
                <a:gd name="T0" fmla="*/ 18 w 216"/>
                <a:gd name="T1" fmla="*/ 13 h 152"/>
                <a:gd name="T2" fmla="*/ 117 w 216"/>
                <a:gd name="T3" fmla="*/ 79 h 152"/>
                <a:gd name="T4" fmla="*/ 199 w 216"/>
                <a:gd name="T5" fmla="*/ 142 h 152"/>
                <a:gd name="T6" fmla="*/ 94 w 216"/>
                <a:gd name="T7" fmla="*/ 77 h 152"/>
                <a:gd name="T8" fmla="*/ 18 w 216"/>
                <a:gd name="T9" fmla="*/ 13 h 152"/>
                <a:gd name="connsiteX0" fmla="*/ 151 w 8710"/>
                <a:gd name="connsiteY0" fmla="*/ 130 h 8701"/>
                <a:gd name="connsiteX1" fmla="*/ 5479 w 8710"/>
                <a:gd name="connsiteY1" fmla="*/ 3943 h 8701"/>
                <a:gd name="connsiteX2" fmla="*/ 8531 w 8710"/>
                <a:gd name="connsiteY2" fmla="*/ 8617 h 8701"/>
                <a:gd name="connsiteX3" fmla="*/ 3670 w 8710"/>
                <a:gd name="connsiteY3" fmla="*/ 4341 h 8701"/>
                <a:gd name="connsiteX4" fmla="*/ 151 w 8710"/>
                <a:gd name="connsiteY4" fmla="*/ 130 h 8701"/>
                <a:gd name="connsiteX0" fmla="*/ 173 w 13733"/>
                <a:gd name="connsiteY0" fmla="*/ 149 h 13610"/>
                <a:gd name="connsiteX1" fmla="*/ 6290 w 13733"/>
                <a:gd name="connsiteY1" fmla="*/ 4532 h 13610"/>
                <a:gd name="connsiteX2" fmla="*/ 13642 w 13733"/>
                <a:gd name="connsiteY2" fmla="*/ 13557 h 13610"/>
                <a:gd name="connsiteX3" fmla="*/ 4214 w 13733"/>
                <a:gd name="connsiteY3" fmla="*/ 4989 h 13610"/>
                <a:gd name="connsiteX4" fmla="*/ 173 w 13733"/>
                <a:gd name="connsiteY4" fmla="*/ 149 h 13610"/>
                <a:gd name="connsiteX0" fmla="*/ 142 w 14560"/>
                <a:gd name="connsiteY0" fmla="*/ 131 h 14202"/>
                <a:gd name="connsiteX1" fmla="*/ 7115 w 14560"/>
                <a:gd name="connsiteY1" fmla="*/ 5124 h 14202"/>
                <a:gd name="connsiteX2" fmla="*/ 14467 w 14560"/>
                <a:gd name="connsiteY2" fmla="*/ 14149 h 14202"/>
                <a:gd name="connsiteX3" fmla="*/ 5039 w 14560"/>
                <a:gd name="connsiteY3" fmla="*/ 5581 h 14202"/>
                <a:gd name="connsiteX4" fmla="*/ 142 w 14560"/>
                <a:gd name="connsiteY4" fmla="*/ 131 h 14202"/>
                <a:gd name="connsiteX0" fmla="*/ 142 w 14566"/>
                <a:gd name="connsiteY0" fmla="*/ 131 h 14199"/>
                <a:gd name="connsiteX1" fmla="*/ 7487 w 14566"/>
                <a:gd name="connsiteY1" fmla="*/ 4593 h 14199"/>
                <a:gd name="connsiteX2" fmla="*/ 14467 w 14566"/>
                <a:gd name="connsiteY2" fmla="*/ 14149 h 14199"/>
                <a:gd name="connsiteX3" fmla="*/ 5039 w 14566"/>
                <a:gd name="connsiteY3" fmla="*/ 5581 h 14199"/>
                <a:gd name="connsiteX4" fmla="*/ 142 w 14566"/>
                <a:gd name="connsiteY4" fmla="*/ 131 h 14199"/>
                <a:gd name="connsiteX0" fmla="*/ 142 w 14606"/>
                <a:gd name="connsiteY0" fmla="*/ 131 h 14212"/>
                <a:gd name="connsiteX1" fmla="*/ 7487 w 14606"/>
                <a:gd name="connsiteY1" fmla="*/ 4593 h 14212"/>
                <a:gd name="connsiteX2" fmla="*/ 14467 w 14606"/>
                <a:gd name="connsiteY2" fmla="*/ 14149 h 14212"/>
                <a:gd name="connsiteX3" fmla="*/ 5039 w 14606"/>
                <a:gd name="connsiteY3" fmla="*/ 5581 h 14212"/>
                <a:gd name="connsiteX4" fmla="*/ 142 w 14606"/>
                <a:gd name="connsiteY4" fmla="*/ 131 h 14212"/>
                <a:gd name="connsiteX0" fmla="*/ 142 w 15118"/>
                <a:gd name="connsiteY0" fmla="*/ 131 h 14529"/>
                <a:gd name="connsiteX1" fmla="*/ 7487 w 15118"/>
                <a:gd name="connsiteY1" fmla="*/ 4593 h 14529"/>
                <a:gd name="connsiteX2" fmla="*/ 15026 w 15118"/>
                <a:gd name="connsiteY2" fmla="*/ 14481 h 14529"/>
                <a:gd name="connsiteX3" fmla="*/ 5039 w 15118"/>
                <a:gd name="connsiteY3" fmla="*/ 5581 h 14529"/>
                <a:gd name="connsiteX4" fmla="*/ 142 w 15118"/>
                <a:gd name="connsiteY4" fmla="*/ 131 h 14529"/>
                <a:gd name="connsiteX0" fmla="*/ 142 w 15026"/>
                <a:gd name="connsiteY0" fmla="*/ 131 h 14481"/>
                <a:gd name="connsiteX1" fmla="*/ 7487 w 15026"/>
                <a:gd name="connsiteY1" fmla="*/ 4593 h 14481"/>
                <a:gd name="connsiteX2" fmla="*/ 15026 w 15026"/>
                <a:gd name="connsiteY2" fmla="*/ 14481 h 14481"/>
                <a:gd name="connsiteX3" fmla="*/ 5039 w 15026"/>
                <a:gd name="connsiteY3" fmla="*/ 5581 h 14481"/>
                <a:gd name="connsiteX4" fmla="*/ 142 w 15026"/>
                <a:gd name="connsiteY4" fmla="*/ 131 h 14481"/>
                <a:gd name="connsiteX0" fmla="*/ 142 w 15026"/>
                <a:gd name="connsiteY0" fmla="*/ 131 h 14481"/>
                <a:gd name="connsiteX1" fmla="*/ 7487 w 15026"/>
                <a:gd name="connsiteY1" fmla="*/ 4593 h 14481"/>
                <a:gd name="connsiteX2" fmla="*/ 15026 w 15026"/>
                <a:gd name="connsiteY2" fmla="*/ 14481 h 14481"/>
                <a:gd name="connsiteX3" fmla="*/ 5039 w 15026"/>
                <a:gd name="connsiteY3" fmla="*/ 5581 h 14481"/>
                <a:gd name="connsiteX4" fmla="*/ 142 w 15026"/>
                <a:gd name="connsiteY4" fmla="*/ 131 h 14481"/>
                <a:gd name="connsiteX0" fmla="*/ 122 w 15797"/>
                <a:gd name="connsiteY0" fmla="*/ 111 h 15457"/>
                <a:gd name="connsiteX1" fmla="*/ 8258 w 15797"/>
                <a:gd name="connsiteY1" fmla="*/ 5569 h 15457"/>
                <a:gd name="connsiteX2" fmla="*/ 15797 w 15797"/>
                <a:gd name="connsiteY2" fmla="*/ 15457 h 15457"/>
                <a:gd name="connsiteX3" fmla="*/ 5810 w 15797"/>
                <a:gd name="connsiteY3" fmla="*/ 6557 h 15457"/>
                <a:gd name="connsiteX4" fmla="*/ 122 w 15797"/>
                <a:gd name="connsiteY4" fmla="*/ 111 h 15457"/>
                <a:gd name="connsiteX0" fmla="*/ 0 w 15675"/>
                <a:gd name="connsiteY0" fmla="*/ 0 h 15346"/>
                <a:gd name="connsiteX1" fmla="*/ 8136 w 15675"/>
                <a:gd name="connsiteY1" fmla="*/ 5458 h 15346"/>
                <a:gd name="connsiteX2" fmla="*/ 15675 w 15675"/>
                <a:gd name="connsiteY2" fmla="*/ 15346 h 15346"/>
                <a:gd name="connsiteX3" fmla="*/ 5688 w 15675"/>
                <a:gd name="connsiteY3" fmla="*/ 6446 h 15346"/>
                <a:gd name="connsiteX4" fmla="*/ 0 w 15675"/>
                <a:gd name="connsiteY4" fmla="*/ 0 h 15346"/>
                <a:gd name="connsiteX0" fmla="*/ 0 w 15675"/>
                <a:gd name="connsiteY0" fmla="*/ 0 h 15346"/>
                <a:gd name="connsiteX1" fmla="*/ 8136 w 15675"/>
                <a:gd name="connsiteY1" fmla="*/ 5458 h 15346"/>
                <a:gd name="connsiteX2" fmla="*/ 15675 w 15675"/>
                <a:gd name="connsiteY2" fmla="*/ 15346 h 15346"/>
                <a:gd name="connsiteX3" fmla="*/ 5688 w 15675"/>
                <a:gd name="connsiteY3" fmla="*/ 6446 h 15346"/>
                <a:gd name="connsiteX4" fmla="*/ 0 w 15675"/>
                <a:gd name="connsiteY4" fmla="*/ 0 h 15346"/>
                <a:gd name="connsiteX0" fmla="*/ 0 w 15536"/>
                <a:gd name="connsiteY0" fmla="*/ 0 h 15147"/>
                <a:gd name="connsiteX1" fmla="*/ 7997 w 15536"/>
                <a:gd name="connsiteY1" fmla="*/ 5259 h 15147"/>
                <a:gd name="connsiteX2" fmla="*/ 15536 w 15536"/>
                <a:gd name="connsiteY2" fmla="*/ 15147 h 15147"/>
                <a:gd name="connsiteX3" fmla="*/ 5549 w 15536"/>
                <a:gd name="connsiteY3" fmla="*/ 6247 h 15147"/>
                <a:gd name="connsiteX4" fmla="*/ 0 w 15536"/>
                <a:gd name="connsiteY4" fmla="*/ 0 h 15147"/>
                <a:gd name="connsiteX0" fmla="*/ 0 w 15536"/>
                <a:gd name="connsiteY0" fmla="*/ 34 h 15181"/>
                <a:gd name="connsiteX1" fmla="*/ 7997 w 15536"/>
                <a:gd name="connsiteY1" fmla="*/ 5293 h 15181"/>
                <a:gd name="connsiteX2" fmla="*/ 15536 w 15536"/>
                <a:gd name="connsiteY2" fmla="*/ 15181 h 15181"/>
                <a:gd name="connsiteX3" fmla="*/ 5549 w 15536"/>
                <a:gd name="connsiteY3" fmla="*/ 6281 h 15181"/>
                <a:gd name="connsiteX4" fmla="*/ 0 w 15536"/>
                <a:gd name="connsiteY4" fmla="*/ 34 h 15181"/>
                <a:gd name="connsiteX0" fmla="*/ 0 w 15536"/>
                <a:gd name="connsiteY0" fmla="*/ 34 h 15181"/>
                <a:gd name="connsiteX1" fmla="*/ 7997 w 15536"/>
                <a:gd name="connsiteY1" fmla="*/ 5293 h 15181"/>
                <a:gd name="connsiteX2" fmla="*/ 15536 w 15536"/>
                <a:gd name="connsiteY2" fmla="*/ 15181 h 15181"/>
                <a:gd name="connsiteX3" fmla="*/ 5549 w 15536"/>
                <a:gd name="connsiteY3" fmla="*/ 6281 h 15181"/>
                <a:gd name="connsiteX4" fmla="*/ 0 w 15536"/>
                <a:gd name="connsiteY4" fmla="*/ 34 h 15181"/>
                <a:gd name="connsiteX0" fmla="*/ 0 w 15536"/>
                <a:gd name="connsiteY0" fmla="*/ 99 h 15246"/>
                <a:gd name="connsiteX1" fmla="*/ 7997 w 15536"/>
                <a:gd name="connsiteY1" fmla="*/ 5358 h 15246"/>
                <a:gd name="connsiteX2" fmla="*/ 15536 w 15536"/>
                <a:gd name="connsiteY2" fmla="*/ 15246 h 15246"/>
                <a:gd name="connsiteX3" fmla="*/ 5549 w 15536"/>
                <a:gd name="connsiteY3" fmla="*/ 6346 h 15246"/>
                <a:gd name="connsiteX4" fmla="*/ 0 w 15536"/>
                <a:gd name="connsiteY4" fmla="*/ 99 h 1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6" h="15246">
                  <a:moveTo>
                    <a:pt x="0" y="99"/>
                  </a:moveTo>
                  <a:cubicBezTo>
                    <a:pt x="2445" y="-633"/>
                    <a:pt x="5408" y="2834"/>
                    <a:pt x="7997" y="5358"/>
                  </a:cubicBezTo>
                  <a:cubicBezTo>
                    <a:pt x="10586" y="7883"/>
                    <a:pt x="15462" y="12749"/>
                    <a:pt x="15536" y="15246"/>
                  </a:cubicBezTo>
                  <a:cubicBezTo>
                    <a:pt x="14473" y="14414"/>
                    <a:pt x="7303" y="8085"/>
                    <a:pt x="5549" y="6346"/>
                  </a:cubicBezTo>
                  <a:cubicBezTo>
                    <a:pt x="3794" y="4682"/>
                    <a:pt x="1137" y="2103"/>
                    <a:pt x="0" y="99"/>
                  </a:cubicBezTo>
                  <a:close/>
                </a:path>
              </a:pathLst>
            </a:custGeom>
            <a:gradFill>
              <a:gsLst>
                <a:gs pos="57000">
                  <a:schemeClr val="bg1"/>
                </a:gs>
                <a:gs pos="33000">
                  <a:srgbClr val="80A0AC"/>
                </a:gs>
              </a:gsLst>
              <a:lin ang="7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4" name="Freeform 231"/>
            <p:cNvSpPr>
              <a:spLocks/>
            </p:cNvSpPr>
            <p:nvPr/>
          </p:nvSpPr>
          <p:spPr bwMode="auto">
            <a:xfrm>
              <a:off x="1009" y="1456"/>
              <a:ext cx="283" cy="348"/>
            </a:xfrm>
            <a:custGeom>
              <a:avLst/>
              <a:gdLst>
                <a:gd name="T0" fmla="*/ 147 w 152"/>
                <a:gd name="T1" fmla="*/ 147 h 187"/>
                <a:gd name="T2" fmla="*/ 125 w 152"/>
                <a:gd name="T3" fmla="*/ 167 h 187"/>
                <a:gd name="T4" fmla="*/ 92 w 152"/>
                <a:gd name="T5" fmla="*/ 180 h 187"/>
                <a:gd name="T6" fmla="*/ 0 w 152"/>
                <a:gd name="T7" fmla="*/ 36 h 187"/>
                <a:gd name="T8" fmla="*/ 54 w 152"/>
                <a:gd name="T9" fmla="*/ 0 h 187"/>
                <a:gd name="T10" fmla="*/ 147 w 152"/>
                <a:gd name="T11" fmla="*/ 14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87">
                  <a:moveTo>
                    <a:pt x="147" y="147"/>
                  </a:moveTo>
                  <a:cubicBezTo>
                    <a:pt x="152" y="153"/>
                    <a:pt x="145" y="155"/>
                    <a:pt x="125" y="167"/>
                  </a:cubicBezTo>
                  <a:cubicBezTo>
                    <a:pt x="106" y="178"/>
                    <a:pt x="97" y="187"/>
                    <a:pt x="92" y="180"/>
                  </a:cubicBezTo>
                  <a:cubicBezTo>
                    <a:pt x="69" y="147"/>
                    <a:pt x="0" y="36"/>
                    <a:pt x="0" y="3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122" y="108"/>
                    <a:pt x="147" y="147"/>
                  </a:cubicBezTo>
                  <a:close/>
                </a:path>
              </a:pathLst>
            </a:custGeom>
            <a:gradFill>
              <a:gsLst>
                <a:gs pos="54000">
                  <a:srgbClr val="5D808D"/>
                </a:gs>
                <a:gs pos="40000">
                  <a:srgbClr val="374C53"/>
                </a:gs>
                <a:gs pos="0">
                  <a:srgbClr val="374C53"/>
                </a:gs>
                <a:gs pos="62000">
                  <a:srgbClr val="374C53"/>
                </a:gs>
                <a:gs pos="69000">
                  <a:srgbClr val="608592"/>
                </a:gs>
              </a:gsLst>
              <a:lin ang="9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232"/>
            <p:cNvSpPr>
              <a:spLocks/>
            </p:cNvSpPr>
            <p:nvPr/>
          </p:nvSpPr>
          <p:spPr bwMode="auto">
            <a:xfrm>
              <a:off x="728" y="1253"/>
              <a:ext cx="806" cy="649"/>
            </a:xfrm>
            <a:custGeom>
              <a:avLst/>
              <a:gdLst>
                <a:gd name="T0" fmla="*/ 144 w 433"/>
                <a:gd name="T1" fmla="*/ 77 h 349"/>
                <a:gd name="T2" fmla="*/ 289 w 433"/>
                <a:gd name="T3" fmla="*/ 0 h 349"/>
                <a:gd name="T4" fmla="*/ 427 w 433"/>
                <a:gd name="T5" fmla="*/ 80 h 349"/>
                <a:gd name="T6" fmla="*/ 424 w 433"/>
                <a:gd name="T7" fmla="*/ 100 h 349"/>
                <a:gd name="T8" fmla="*/ 253 w 433"/>
                <a:gd name="T9" fmla="*/ 238 h 349"/>
                <a:gd name="T10" fmla="*/ 65 w 433"/>
                <a:gd name="T11" fmla="*/ 345 h 349"/>
                <a:gd name="T12" fmla="*/ 41 w 433"/>
                <a:gd name="T13" fmla="*/ 342 h 349"/>
                <a:gd name="T14" fmla="*/ 17 w 433"/>
                <a:gd name="T15" fmla="*/ 186 h 349"/>
                <a:gd name="T16" fmla="*/ 144 w 433"/>
                <a:gd name="T17" fmla="*/ 7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" h="349">
                  <a:moveTo>
                    <a:pt x="144" y="77"/>
                  </a:moveTo>
                  <a:cubicBezTo>
                    <a:pt x="197" y="41"/>
                    <a:pt x="246" y="6"/>
                    <a:pt x="289" y="0"/>
                  </a:cubicBezTo>
                  <a:cubicBezTo>
                    <a:pt x="342" y="2"/>
                    <a:pt x="390" y="26"/>
                    <a:pt x="427" y="80"/>
                  </a:cubicBezTo>
                  <a:cubicBezTo>
                    <a:pt x="433" y="88"/>
                    <a:pt x="428" y="95"/>
                    <a:pt x="424" y="100"/>
                  </a:cubicBezTo>
                  <a:cubicBezTo>
                    <a:pt x="402" y="128"/>
                    <a:pt x="336" y="183"/>
                    <a:pt x="253" y="238"/>
                  </a:cubicBezTo>
                  <a:cubicBezTo>
                    <a:pt x="173" y="293"/>
                    <a:pt x="101" y="333"/>
                    <a:pt x="65" y="345"/>
                  </a:cubicBezTo>
                  <a:cubicBezTo>
                    <a:pt x="57" y="348"/>
                    <a:pt x="46" y="349"/>
                    <a:pt x="41" y="342"/>
                  </a:cubicBezTo>
                  <a:cubicBezTo>
                    <a:pt x="5" y="289"/>
                    <a:pt x="0" y="235"/>
                    <a:pt x="17" y="186"/>
                  </a:cubicBezTo>
                  <a:cubicBezTo>
                    <a:pt x="39" y="149"/>
                    <a:pt x="90" y="114"/>
                    <a:pt x="144" y="77"/>
                  </a:cubicBezTo>
                  <a:close/>
                </a:path>
              </a:pathLst>
            </a:custGeom>
            <a:gradFill>
              <a:gsLst>
                <a:gs pos="26000">
                  <a:srgbClr val="D4DEDD"/>
                </a:gs>
                <a:gs pos="62000">
                  <a:srgbClr val="374C53"/>
                </a:gs>
                <a:gs pos="100000">
                  <a:srgbClr val="80A0AC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233"/>
            <p:cNvSpPr>
              <a:spLocks/>
            </p:cNvSpPr>
            <p:nvPr/>
          </p:nvSpPr>
          <p:spPr bwMode="auto">
            <a:xfrm>
              <a:off x="786" y="1374"/>
              <a:ext cx="731" cy="506"/>
            </a:xfrm>
            <a:custGeom>
              <a:avLst/>
              <a:gdLst>
                <a:gd name="T0" fmla="*/ 387 w 393"/>
                <a:gd name="T1" fmla="*/ 3 h 272"/>
                <a:gd name="T2" fmla="*/ 384 w 393"/>
                <a:gd name="T3" fmla="*/ 0 h 272"/>
                <a:gd name="T4" fmla="*/ 378 w 393"/>
                <a:gd name="T5" fmla="*/ 12 h 272"/>
                <a:gd name="T6" fmla="*/ 207 w 393"/>
                <a:gd name="T7" fmla="*/ 151 h 272"/>
                <a:gd name="T8" fmla="*/ 18 w 393"/>
                <a:gd name="T9" fmla="*/ 257 h 272"/>
                <a:gd name="T10" fmla="*/ 0 w 393"/>
                <a:gd name="T11" fmla="*/ 260 h 272"/>
                <a:gd name="T12" fmla="*/ 2 w 393"/>
                <a:gd name="T13" fmla="*/ 264 h 272"/>
                <a:gd name="T14" fmla="*/ 25 w 393"/>
                <a:gd name="T15" fmla="*/ 267 h 272"/>
                <a:gd name="T16" fmla="*/ 213 w 393"/>
                <a:gd name="T17" fmla="*/ 160 h 272"/>
                <a:gd name="T18" fmla="*/ 385 w 393"/>
                <a:gd name="T19" fmla="*/ 22 h 272"/>
                <a:gd name="T20" fmla="*/ 387 w 393"/>
                <a:gd name="T21" fmla="*/ 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272">
                  <a:moveTo>
                    <a:pt x="387" y="3"/>
                  </a:moveTo>
                  <a:cubicBezTo>
                    <a:pt x="386" y="2"/>
                    <a:pt x="385" y="1"/>
                    <a:pt x="384" y="0"/>
                  </a:cubicBezTo>
                  <a:cubicBezTo>
                    <a:pt x="384" y="5"/>
                    <a:pt x="381" y="9"/>
                    <a:pt x="378" y="12"/>
                  </a:cubicBezTo>
                  <a:cubicBezTo>
                    <a:pt x="355" y="41"/>
                    <a:pt x="289" y="95"/>
                    <a:pt x="207" y="151"/>
                  </a:cubicBezTo>
                  <a:cubicBezTo>
                    <a:pt x="127" y="205"/>
                    <a:pt x="54" y="245"/>
                    <a:pt x="18" y="257"/>
                  </a:cubicBezTo>
                  <a:cubicBezTo>
                    <a:pt x="12" y="259"/>
                    <a:pt x="5" y="262"/>
                    <a:pt x="0" y="260"/>
                  </a:cubicBezTo>
                  <a:cubicBezTo>
                    <a:pt x="0" y="261"/>
                    <a:pt x="1" y="263"/>
                    <a:pt x="2" y="264"/>
                  </a:cubicBezTo>
                  <a:cubicBezTo>
                    <a:pt x="7" y="272"/>
                    <a:pt x="17" y="270"/>
                    <a:pt x="25" y="267"/>
                  </a:cubicBezTo>
                  <a:cubicBezTo>
                    <a:pt x="61" y="255"/>
                    <a:pt x="133" y="215"/>
                    <a:pt x="213" y="160"/>
                  </a:cubicBezTo>
                  <a:cubicBezTo>
                    <a:pt x="296" y="105"/>
                    <a:pt x="362" y="50"/>
                    <a:pt x="385" y="22"/>
                  </a:cubicBezTo>
                  <a:cubicBezTo>
                    <a:pt x="388" y="17"/>
                    <a:pt x="393" y="11"/>
                    <a:pt x="387" y="3"/>
                  </a:cubicBezTo>
                  <a:close/>
                </a:path>
              </a:pathLst>
            </a:custGeom>
            <a:solidFill>
              <a:srgbClr val="3C4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235"/>
            <p:cNvSpPr>
              <a:spLocks/>
            </p:cNvSpPr>
            <p:nvPr/>
          </p:nvSpPr>
          <p:spPr bwMode="auto">
            <a:xfrm>
              <a:off x="762" y="1252"/>
              <a:ext cx="539" cy="337"/>
            </a:xfrm>
            <a:custGeom>
              <a:avLst/>
              <a:gdLst>
                <a:gd name="T0" fmla="*/ 200 w 218"/>
                <a:gd name="T1" fmla="*/ 12 h 148"/>
                <a:gd name="T2" fmla="*/ 100 w 218"/>
                <a:gd name="T3" fmla="*/ 77 h 148"/>
                <a:gd name="T4" fmla="*/ 17 w 218"/>
                <a:gd name="T5" fmla="*/ 139 h 148"/>
                <a:gd name="T6" fmla="*/ 122 w 218"/>
                <a:gd name="T7" fmla="*/ 76 h 148"/>
                <a:gd name="T8" fmla="*/ 200 w 218"/>
                <a:gd name="T9" fmla="*/ 12 h 148"/>
                <a:gd name="connsiteX0" fmla="*/ 8582 w 8729"/>
                <a:gd name="connsiteY0" fmla="*/ 117 h 8759"/>
                <a:gd name="connsiteX1" fmla="*/ 3116 w 8729"/>
                <a:gd name="connsiteY1" fmla="*/ 3329 h 8759"/>
                <a:gd name="connsiteX2" fmla="*/ 188 w 8729"/>
                <a:gd name="connsiteY2" fmla="*/ 8698 h 8759"/>
                <a:gd name="connsiteX3" fmla="*/ 5004 w 8729"/>
                <a:gd name="connsiteY3" fmla="*/ 4441 h 8759"/>
                <a:gd name="connsiteX4" fmla="*/ 8582 w 8729"/>
                <a:gd name="connsiteY4" fmla="*/ 117 h 8759"/>
                <a:gd name="connsiteX0" fmla="*/ 11070 w 11199"/>
                <a:gd name="connsiteY0" fmla="*/ 102 h 11584"/>
                <a:gd name="connsiteX1" fmla="*/ 3570 w 11199"/>
                <a:gd name="connsiteY1" fmla="*/ 5385 h 11584"/>
                <a:gd name="connsiteX2" fmla="*/ 215 w 11199"/>
                <a:gd name="connsiteY2" fmla="*/ 11514 h 11584"/>
                <a:gd name="connsiteX3" fmla="*/ 5733 w 11199"/>
                <a:gd name="connsiteY3" fmla="*/ 6654 h 11584"/>
                <a:gd name="connsiteX4" fmla="*/ 11070 w 11199"/>
                <a:gd name="connsiteY4" fmla="*/ 102 h 11584"/>
                <a:gd name="connsiteX0" fmla="*/ 11070 w 11070"/>
                <a:gd name="connsiteY0" fmla="*/ 0 h 11482"/>
                <a:gd name="connsiteX1" fmla="*/ 3570 w 11070"/>
                <a:gd name="connsiteY1" fmla="*/ 5283 h 11482"/>
                <a:gd name="connsiteX2" fmla="*/ 215 w 11070"/>
                <a:gd name="connsiteY2" fmla="*/ 11412 h 11482"/>
                <a:gd name="connsiteX3" fmla="*/ 5733 w 11070"/>
                <a:gd name="connsiteY3" fmla="*/ 6552 h 11482"/>
                <a:gd name="connsiteX4" fmla="*/ 11070 w 11070"/>
                <a:gd name="connsiteY4" fmla="*/ 0 h 11482"/>
                <a:gd name="connsiteX0" fmla="*/ 11070 w 11070"/>
                <a:gd name="connsiteY0" fmla="*/ 8 h 11490"/>
                <a:gd name="connsiteX1" fmla="*/ 3570 w 11070"/>
                <a:gd name="connsiteY1" fmla="*/ 5291 h 11490"/>
                <a:gd name="connsiteX2" fmla="*/ 215 w 11070"/>
                <a:gd name="connsiteY2" fmla="*/ 11420 h 11490"/>
                <a:gd name="connsiteX3" fmla="*/ 5733 w 11070"/>
                <a:gd name="connsiteY3" fmla="*/ 6560 h 11490"/>
                <a:gd name="connsiteX4" fmla="*/ 11070 w 11070"/>
                <a:gd name="connsiteY4" fmla="*/ 8 h 11490"/>
                <a:gd name="connsiteX0" fmla="*/ 11208 w 11208"/>
                <a:gd name="connsiteY0" fmla="*/ 10 h 11155"/>
                <a:gd name="connsiteX1" fmla="*/ 3570 w 11208"/>
                <a:gd name="connsiteY1" fmla="*/ 4956 h 11155"/>
                <a:gd name="connsiteX2" fmla="*/ 215 w 11208"/>
                <a:gd name="connsiteY2" fmla="*/ 11085 h 11155"/>
                <a:gd name="connsiteX3" fmla="*/ 5733 w 11208"/>
                <a:gd name="connsiteY3" fmla="*/ 6225 h 11155"/>
                <a:gd name="connsiteX4" fmla="*/ 11208 w 11208"/>
                <a:gd name="connsiteY4" fmla="*/ 10 h 11155"/>
                <a:gd name="connsiteX0" fmla="*/ 11208 w 11208"/>
                <a:gd name="connsiteY0" fmla="*/ 101 h 11246"/>
                <a:gd name="connsiteX1" fmla="*/ 3570 w 11208"/>
                <a:gd name="connsiteY1" fmla="*/ 5047 h 11246"/>
                <a:gd name="connsiteX2" fmla="*/ 215 w 11208"/>
                <a:gd name="connsiteY2" fmla="*/ 11176 h 11246"/>
                <a:gd name="connsiteX3" fmla="*/ 5733 w 11208"/>
                <a:gd name="connsiteY3" fmla="*/ 6316 h 11246"/>
                <a:gd name="connsiteX4" fmla="*/ 11208 w 11208"/>
                <a:gd name="connsiteY4" fmla="*/ 101 h 11246"/>
                <a:gd name="connsiteX0" fmla="*/ 11300 w 11300"/>
                <a:gd name="connsiteY0" fmla="*/ 101 h 11246"/>
                <a:gd name="connsiteX1" fmla="*/ 3570 w 11300"/>
                <a:gd name="connsiteY1" fmla="*/ 5047 h 11246"/>
                <a:gd name="connsiteX2" fmla="*/ 215 w 11300"/>
                <a:gd name="connsiteY2" fmla="*/ 11176 h 11246"/>
                <a:gd name="connsiteX3" fmla="*/ 5733 w 11300"/>
                <a:gd name="connsiteY3" fmla="*/ 6316 h 11246"/>
                <a:gd name="connsiteX4" fmla="*/ 11300 w 11300"/>
                <a:gd name="connsiteY4" fmla="*/ 101 h 11246"/>
                <a:gd name="connsiteX0" fmla="*/ 11438 w 11438"/>
                <a:gd name="connsiteY0" fmla="*/ 93 h 11575"/>
                <a:gd name="connsiteX1" fmla="*/ 3570 w 11438"/>
                <a:gd name="connsiteY1" fmla="*/ 5376 h 11575"/>
                <a:gd name="connsiteX2" fmla="*/ 215 w 11438"/>
                <a:gd name="connsiteY2" fmla="*/ 11505 h 11575"/>
                <a:gd name="connsiteX3" fmla="*/ 5733 w 11438"/>
                <a:gd name="connsiteY3" fmla="*/ 6645 h 11575"/>
                <a:gd name="connsiteX4" fmla="*/ 11438 w 11438"/>
                <a:gd name="connsiteY4" fmla="*/ 93 h 11575"/>
                <a:gd name="connsiteX0" fmla="*/ 11300 w 11300"/>
                <a:gd name="connsiteY0" fmla="*/ 102 h 11247"/>
                <a:gd name="connsiteX1" fmla="*/ 3570 w 11300"/>
                <a:gd name="connsiteY1" fmla="*/ 5048 h 11247"/>
                <a:gd name="connsiteX2" fmla="*/ 215 w 11300"/>
                <a:gd name="connsiteY2" fmla="*/ 11177 h 11247"/>
                <a:gd name="connsiteX3" fmla="*/ 5733 w 11300"/>
                <a:gd name="connsiteY3" fmla="*/ 6317 h 11247"/>
                <a:gd name="connsiteX4" fmla="*/ 11300 w 11300"/>
                <a:gd name="connsiteY4" fmla="*/ 102 h 11247"/>
                <a:gd name="connsiteX0" fmla="*/ 14809 w 14809"/>
                <a:gd name="connsiteY0" fmla="*/ 102 h 13917"/>
                <a:gd name="connsiteX1" fmla="*/ 7079 w 14809"/>
                <a:gd name="connsiteY1" fmla="*/ 5048 h 13917"/>
                <a:gd name="connsiteX2" fmla="*/ 94 w 14809"/>
                <a:gd name="connsiteY2" fmla="*/ 13871 h 13917"/>
                <a:gd name="connsiteX3" fmla="*/ 9242 w 14809"/>
                <a:gd name="connsiteY3" fmla="*/ 6317 h 13917"/>
                <a:gd name="connsiteX4" fmla="*/ 14809 w 14809"/>
                <a:gd name="connsiteY4" fmla="*/ 102 h 13917"/>
                <a:gd name="connsiteX0" fmla="*/ 14715 w 14715"/>
                <a:gd name="connsiteY0" fmla="*/ 102 h 13871"/>
                <a:gd name="connsiteX1" fmla="*/ 6985 w 14715"/>
                <a:gd name="connsiteY1" fmla="*/ 5048 h 13871"/>
                <a:gd name="connsiteX2" fmla="*/ 0 w 14715"/>
                <a:gd name="connsiteY2" fmla="*/ 13871 h 13871"/>
                <a:gd name="connsiteX3" fmla="*/ 9148 w 14715"/>
                <a:gd name="connsiteY3" fmla="*/ 6317 h 13871"/>
                <a:gd name="connsiteX4" fmla="*/ 14715 w 14715"/>
                <a:gd name="connsiteY4" fmla="*/ 102 h 13871"/>
                <a:gd name="connsiteX0" fmla="*/ 14715 w 14715"/>
                <a:gd name="connsiteY0" fmla="*/ 102 h 13871"/>
                <a:gd name="connsiteX1" fmla="*/ 6985 w 14715"/>
                <a:gd name="connsiteY1" fmla="*/ 5048 h 13871"/>
                <a:gd name="connsiteX2" fmla="*/ 0 w 14715"/>
                <a:gd name="connsiteY2" fmla="*/ 13871 h 13871"/>
                <a:gd name="connsiteX3" fmla="*/ 9148 w 14715"/>
                <a:gd name="connsiteY3" fmla="*/ 6317 h 13871"/>
                <a:gd name="connsiteX4" fmla="*/ 14715 w 14715"/>
                <a:gd name="connsiteY4" fmla="*/ 102 h 13871"/>
                <a:gd name="connsiteX0" fmla="*/ 15174 w 15174"/>
                <a:gd name="connsiteY0" fmla="*/ 102 h 13736"/>
                <a:gd name="connsiteX1" fmla="*/ 7444 w 15174"/>
                <a:gd name="connsiteY1" fmla="*/ 5048 h 13736"/>
                <a:gd name="connsiteX2" fmla="*/ 0 w 15174"/>
                <a:gd name="connsiteY2" fmla="*/ 13736 h 13736"/>
                <a:gd name="connsiteX3" fmla="*/ 9607 w 15174"/>
                <a:gd name="connsiteY3" fmla="*/ 6317 h 13736"/>
                <a:gd name="connsiteX4" fmla="*/ 15174 w 15174"/>
                <a:gd name="connsiteY4" fmla="*/ 102 h 13736"/>
                <a:gd name="connsiteX0" fmla="*/ 15174 w 15174"/>
                <a:gd name="connsiteY0" fmla="*/ 102 h 13871"/>
                <a:gd name="connsiteX1" fmla="*/ 7444 w 15174"/>
                <a:gd name="connsiteY1" fmla="*/ 5048 h 13871"/>
                <a:gd name="connsiteX2" fmla="*/ 0 w 15174"/>
                <a:gd name="connsiteY2" fmla="*/ 13871 h 13871"/>
                <a:gd name="connsiteX3" fmla="*/ 9607 w 15174"/>
                <a:gd name="connsiteY3" fmla="*/ 6317 h 13871"/>
                <a:gd name="connsiteX4" fmla="*/ 15174 w 15174"/>
                <a:gd name="connsiteY4" fmla="*/ 102 h 13871"/>
                <a:gd name="connsiteX0" fmla="*/ 15266 w 15266"/>
                <a:gd name="connsiteY0" fmla="*/ 102 h 13871"/>
                <a:gd name="connsiteX1" fmla="*/ 7444 w 15266"/>
                <a:gd name="connsiteY1" fmla="*/ 5048 h 13871"/>
                <a:gd name="connsiteX2" fmla="*/ 0 w 15266"/>
                <a:gd name="connsiteY2" fmla="*/ 13871 h 13871"/>
                <a:gd name="connsiteX3" fmla="*/ 9607 w 15266"/>
                <a:gd name="connsiteY3" fmla="*/ 6317 h 13871"/>
                <a:gd name="connsiteX4" fmla="*/ 15266 w 15266"/>
                <a:gd name="connsiteY4" fmla="*/ 102 h 13871"/>
                <a:gd name="connsiteX0" fmla="*/ 15404 w 15404"/>
                <a:gd name="connsiteY0" fmla="*/ 102 h 13871"/>
                <a:gd name="connsiteX1" fmla="*/ 7444 w 15404"/>
                <a:gd name="connsiteY1" fmla="*/ 5048 h 13871"/>
                <a:gd name="connsiteX2" fmla="*/ 0 w 15404"/>
                <a:gd name="connsiteY2" fmla="*/ 13871 h 13871"/>
                <a:gd name="connsiteX3" fmla="*/ 9607 w 15404"/>
                <a:gd name="connsiteY3" fmla="*/ 6317 h 13871"/>
                <a:gd name="connsiteX4" fmla="*/ 15404 w 15404"/>
                <a:gd name="connsiteY4" fmla="*/ 102 h 13871"/>
                <a:gd name="connsiteX0" fmla="*/ 15266 w 15266"/>
                <a:gd name="connsiteY0" fmla="*/ 98 h 14002"/>
                <a:gd name="connsiteX1" fmla="*/ 7444 w 15266"/>
                <a:gd name="connsiteY1" fmla="*/ 5179 h 14002"/>
                <a:gd name="connsiteX2" fmla="*/ 0 w 15266"/>
                <a:gd name="connsiteY2" fmla="*/ 14002 h 14002"/>
                <a:gd name="connsiteX3" fmla="*/ 9607 w 15266"/>
                <a:gd name="connsiteY3" fmla="*/ 6448 h 14002"/>
                <a:gd name="connsiteX4" fmla="*/ 15266 w 15266"/>
                <a:gd name="connsiteY4" fmla="*/ 98 h 1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6" h="14002">
                  <a:moveTo>
                    <a:pt x="15266" y="98"/>
                  </a:moveTo>
                  <a:cubicBezTo>
                    <a:pt x="13029" y="-631"/>
                    <a:pt x="9651" y="2864"/>
                    <a:pt x="7444" y="5179"/>
                  </a:cubicBezTo>
                  <a:cubicBezTo>
                    <a:pt x="5237" y="7415"/>
                    <a:pt x="623" y="11596"/>
                    <a:pt x="0" y="14002"/>
                  </a:cubicBezTo>
                  <a:cubicBezTo>
                    <a:pt x="821" y="14030"/>
                    <a:pt x="7063" y="8765"/>
                    <a:pt x="9607" y="6448"/>
                  </a:cubicBezTo>
                  <a:cubicBezTo>
                    <a:pt x="12151" y="4131"/>
                    <a:pt x="14514" y="1665"/>
                    <a:pt x="15266" y="98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chemeClr val="bg1"/>
                </a:gs>
                <a:gs pos="33000">
                  <a:srgbClr val="80A0AC"/>
                </a:gs>
              </a:gsLst>
              <a:lin ang="3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236"/>
            <p:cNvSpPr>
              <a:spLocks/>
            </p:cNvSpPr>
            <p:nvPr/>
          </p:nvSpPr>
          <p:spPr bwMode="auto">
            <a:xfrm>
              <a:off x="935" y="943"/>
              <a:ext cx="1560" cy="494"/>
            </a:xfrm>
            <a:custGeom>
              <a:avLst/>
              <a:gdLst>
                <a:gd name="T0" fmla="*/ 808 w 839"/>
                <a:gd name="T1" fmla="*/ 230 h 266"/>
                <a:gd name="T2" fmla="*/ 787 w 839"/>
                <a:gd name="T3" fmla="*/ 174 h 266"/>
                <a:gd name="T4" fmla="*/ 768 w 839"/>
                <a:gd name="T5" fmla="*/ 119 h 266"/>
                <a:gd name="T6" fmla="*/ 527 w 839"/>
                <a:gd name="T7" fmla="*/ 10 h 266"/>
                <a:gd name="T8" fmla="*/ 316 w 839"/>
                <a:gd name="T9" fmla="*/ 8 h 266"/>
                <a:gd name="T10" fmla="*/ 73 w 839"/>
                <a:gd name="T11" fmla="*/ 114 h 266"/>
                <a:gd name="T12" fmla="*/ 53 w 839"/>
                <a:gd name="T13" fmla="*/ 169 h 266"/>
                <a:gd name="T14" fmla="*/ 28 w 839"/>
                <a:gd name="T15" fmla="*/ 230 h 266"/>
                <a:gd name="T16" fmla="*/ 4 w 839"/>
                <a:gd name="T17" fmla="*/ 252 h 266"/>
                <a:gd name="T18" fmla="*/ 23 w 839"/>
                <a:gd name="T19" fmla="*/ 258 h 266"/>
                <a:gd name="T20" fmla="*/ 30 w 839"/>
                <a:gd name="T21" fmla="*/ 257 h 266"/>
                <a:gd name="T22" fmla="*/ 94 w 839"/>
                <a:gd name="T23" fmla="*/ 158 h 266"/>
                <a:gd name="T24" fmla="*/ 103 w 839"/>
                <a:gd name="T25" fmla="*/ 133 h 266"/>
                <a:gd name="T26" fmla="*/ 323 w 839"/>
                <a:gd name="T27" fmla="*/ 40 h 266"/>
                <a:gd name="T28" fmla="*/ 521 w 839"/>
                <a:gd name="T29" fmla="*/ 42 h 266"/>
                <a:gd name="T30" fmla="*/ 738 w 839"/>
                <a:gd name="T31" fmla="*/ 138 h 266"/>
                <a:gd name="T32" fmla="*/ 747 w 839"/>
                <a:gd name="T33" fmla="*/ 163 h 266"/>
                <a:gd name="T34" fmla="*/ 809 w 839"/>
                <a:gd name="T35" fmla="*/ 262 h 266"/>
                <a:gd name="T36" fmla="*/ 816 w 839"/>
                <a:gd name="T37" fmla="*/ 264 h 266"/>
                <a:gd name="T38" fmla="*/ 835 w 839"/>
                <a:gd name="T39" fmla="*/ 259 h 266"/>
                <a:gd name="T40" fmla="*/ 808 w 839"/>
                <a:gd name="T41" fmla="*/ 23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9" h="266">
                  <a:moveTo>
                    <a:pt x="808" y="230"/>
                  </a:moveTo>
                  <a:cubicBezTo>
                    <a:pt x="803" y="228"/>
                    <a:pt x="781" y="221"/>
                    <a:pt x="787" y="174"/>
                  </a:cubicBezTo>
                  <a:cubicBezTo>
                    <a:pt x="789" y="158"/>
                    <a:pt x="783" y="135"/>
                    <a:pt x="768" y="119"/>
                  </a:cubicBezTo>
                  <a:cubicBezTo>
                    <a:pt x="726" y="73"/>
                    <a:pt x="625" y="28"/>
                    <a:pt x="527" y="10"/>
                  </a:cubicBezTo>
                  <a:cubicBezTo>
                    <a:pt x="481" y="1"/>
                    <a:pt x="362" y="0"/>
                    <a:pt x="316" y="8"/>
                  </a:cubicBezTo>
                  <a:cubicBezTo>
                    <a:pt x="218" y="25"/>
                    <a:pt x="116" y="68"/>
                    <a:pt x="73" y="114"/>
                  </a:cubicBezTo>
                  <a:cubicBezTo>
                    <a:pt x="58" y="130"/>
                    <a:pt x="51" y="153"/>
                    <a:pt x="53" y="169"/>
                  </a:cubicBezTo>
                  <a:cubicBezTo>
                    <a:pt x="59" y="216"/>
                    <a:pt x="44" y="219"/>
                    <a:pt x="28" y="230"/>
                  </a:cubicBezTo>
                  <a:cubicBezTo>
                    <a:pt x="19" y="236"/>
                    <a:pt x="0" y="243"/>
                    <a:pt x="4" y="252"/>
                  </a:cubicBezTo>
                  <a:cubicBezTo>
                    <a:pt x="7" y="260"/>
                    <a:pt x="15" y="258"/>
                    <a:pt x="23" y="258"/>
                  </a:cubicBezTo>
                  <a:cubicBezTo>
                    <a:pt x="26" y="258"/>
                    <a:pt x="28" y="258"/>
                    <a:pt x="30" y="257"/>
                  </a:cubicBezTo>
                  <a:cubicBezTo>
                    <a:pt x="76" y="221"/>
                    <a:pt x="101" y="221"/>
                    <a:pt x="94" y="158"/>
                  </a:cubicBezTo>
                  <a:cubicBezTo>
                    <a:pt x="93" y="154"/>
                    <a:pt x="97" y="140"/>
                    <a:pt x="103" y="133"/>
                  </a:cubicBezTo>
                  <a:cubicBezTo>
                    <a:pt x="140" y="95"/>
                    <a:pt x="233" y="56"/>
                    <a:pt x="323" y="40"/>
                  </a:cubicBezTo>
                  <a:cubicBezTo>
                    <a:pt x="367" y="32"/>
                    <a:pt x="476" y="33"/>
                    <a:pt x="521" y="42"/>
                  </a:cubicBezTo>
                  <a:cubicBezTo>
                    <a:pt x="610" y="59"/>
                    <a:pt x="702" y="99"/>
                    <a:pt x="738" y="138"/>
                  </a:cubicBezTo>
                  <a:cubicBezTo>
                    <a:pt x="744" y="145"/>
                    <a:pt x="747" y="158"/>
                    <a:pt x="747" y="163"/>
                  </a:cubicBezTo>
                  <a:cubicBezTo>
                    <a:pt x="738" y="226"/>
                    <a:pt x="770" y="228"/>
                    <a:pt x="809" y="262"/>
                  </a:cubicBezTo>
                  <a:cubicBezTo>
                    <a:pt x="810" y="264"/>
                    <a:pt x="813" y="264"/>
                    <a:pt x="816" y="264"/>
                  </a:cubicBezTo>
                  <a:cubicBezTo>
                    <a:pt x="824" y="264"/>
                    <a:pt x="832" y="266"/>
                    <a:pt x="835" y="259"/>
                  </a:cubicBezTo>
                  <a:cubicBezTo>
                    <a:pt x="839" y="249"/>
                    <a:pt x="818" y="233"/>
                    <a:pt x="808" y="230"/>
                  </a:cubicBezTo>
                  <a:close/>
                </a:path>
              </a:pathLst>
            </a:custGeom>
            <a:solidFill>
              <a:srgbClr val="3C4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237"/>
            <p:cNvSpPr>
              <a:spLocks/>
            </p:cNvSpPr>
            <p:nvPr/>
          </p:nvSpPr>
          <p:spPr bwMode="auto">
            <a:xfrm>
              <a:off x="2382" y="1361"/>
              <a:ext cx="115" cy="95"/>
            </a:xfrm>
            <a:custGeom>
              <a:avLst/>
              <a:gdLst>
                <a:gd name="T0" fmla="*/ 42 w 62"/>
                <a:gd name="T1" fmla="*/ 11 h 51"/>
                <a:gd name="T2" fmla="*/ 21 w 62"/>
                <a:gd name="T3" fmla="*/ 0 h 51"/>
                <a:gd name="T4" fmla="*/ 1 w 62"/>
                <a:gd name="T5" fmla="*/ 11 h 51"/>
                <a:gd name="T6" fmla="*/ 1 w 62"/>
                <a:gd name="T7" fmla="*/ 14 h 51"/>
                <a:gd name="T8" fmla="*/ 26 w 62"/>
                <a:gd name="T9" fmla="*/ 34 h 51"/>
                <a:gd name="T10" fmla="*/ 53 w 62"/>
                <a:gd name="T11" fmla="*/ 50 h 51"/>
                <a:gd name="T12" fmla="*/ 56 w 62"/>
                <a:gd name="T13" fmla="*/ 50 h 51"/>
                <a:gd name="T14" fmla="*/ 60 w 62"/>
                <a:gd name="T15" fmla="*/ 27 h 51"/>
                <a:gd name="T16" fmla="*/ 42 w 62"/>
                <a:gd name="T1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42" y="11"/>
                  </a:moveTo>
                  <a:cubicBezTo>
                    <a:pt x="34" y="6"/>
                    <a:pt x="27" y="1"/>
                    <a:pt x="21" y="0"/>
                  </a:cubicBezTo>
                  <a:cubicBezTo>
                    <a:pt x="13" y="0"/>
                    <a:pt x="6" y="4"/>
                    <a:pt x="1" y="11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4" y="18"/>
                    <a:pt x="14" y="26"/>
                    <a:pt x="26" y="34"/>
                  </a:cubicBezTo>
                  <a:cubicBezTo>
                    <a:pt x="37" y="42"/>
                    <a:pt x="47" y="48"/>
                    <a:pt x="53" y="50"/>
                  </a:cubicBezTo>
                  <a:cubicBezTo>
                    <a:pt x="54" y="51"/>
                    <a:pt x="55" y="51"/>
                    <a:pt x="56" y="50"/>
                  </a:cubicBezTo>
                  <a:cubicBezTo>
                    <a:pt x="61" y="42"/>
                    <a:pt x="62" y="34"/>
                    <a:pt x="60" y="27"/>
                  </a:cubicBezTo>
                  <a:cubicBezTo>
                    <a:pt x="57" y="22"/>
                    <a:pt x="49" y="17"/>
                    <a:pt x="42" y="1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5000">
                  <a:srgbClr val="374C5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238"/>
            <p:cNvSpPr>
              <a:spLocks/>
            </p:cNvSpPr>
            <p:nvPr/>
          </p:nvSpPr>
          <p:spPr bwMode="auto">
            <a:xfrm>
              <a:off x="938" y="1350"/>
              <a:ext cx="118" cy="95"/>
            </a:xfrm>
            <a:custGeom>
              <a:avLst/>
              <a:gdLst>
                <a:gd name="T0" fmla="*/ 21 w 63"/>
                <a:gd name="T1" fmla="*/ 12 h 51"/>
                <a:gd name="T2" fmla="*/ 42 w 63"/>
                <a:gd name="T3" fmla="*/ 0 h 51"/>
                <a:gd name="T4" fmla="*/ 62 w 63"/>
                <a:gd name="T5" fmla="*/ 12 h 51"/>
                <a:gd name="T6" fmla="*/ 62 w 63"/>
                <a:gd name="T7" fmla="*/ 15 h 51"/>
                <a:gd name="T8" fmla="*/ 37 w 63"/>
                <a:gd name="T9" fmla="*/ 35 h 51"/>
                <a:gd name="T10" fmla="*/ 10 w 63"/>
                <a:gd name="T11" fmla="*/ 50 h 51"/>
                <a:gd name="T12" fmla="*/ 6 w 63"/>
                <a:gd name="T13" fmla="*/ 50 h 51"/>
                <a:gd name="T14" fmla="*/ 3 w 63"/>
                <a:gd name="T15" fmla="*/ 27 h 51"/>
                <a:gd name="T16" fmla="*/ 21 w 63"/>
                <a:gd name="T1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1">
                  <a:moveTo>
                    <a:pt x="21" y="12"/>
                  </a:moveTo>
                  <a:cubicBezTo>
                    <a:pt x="29" y="6"/>
                    <a:pt x="36" y="1"/>
                    <a:pt x="42" y="0"/>
                  </a:cubicBezTo>
                  <a:cubicBezTo>
                    <a:pt x="50" y="1"/>
                    <a:pt x="57" y="4"/>
                    <a:pt x="62" y="12"/>
                  </a:cubicBezTo>
                  <a:cubicBezTo>
                    <a:pt x="63" y="13"/>
                    <a:pt x="62" y="14"/>
                    <a:pt x="62" y="15"/>
                  </a:cubicBezTo>
                  <a:cubicBezTo>
                    <a:pt x="58" y="19"/>
                    <a:pt x="49" y="27"/>
                    <a:pt x="37" y="35"/>
                  </a:cubicBezTo>
                  <a:cubicBezTo>
                    <a:pt x="25" y="43"/>
                    <a:pt x="15" y="48"/>
                    <a:pt x="10" y="50"/>
                  </a:cubicBezTo>
                  <a:cubicBezTo>
                    <a:pt x="9" y="51"/>
                    <a:pt x="7" y="51"/>
                    <a:pt x="6" y="50"/>
                  </a:cubicBezTo>
                  <a:cubicBezTo>
                    <a:pt x="1" y="42"/>
                    <a:pt x="0" y="34"/>
                    <a:pt x="3" y="27"/>
                  </a:cubicBezTo>
                  <a:cubicBezTo>
                    <a:pt x="6" y="22"/>
                    <a:pt x="13" y="17"/>
                    <a:pt x="21" y="1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5000">
                  <a:srgbClr val="374C5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239"/>
            <p:cNvSpPr>
              <a:spLocks/>
            </p:cNvSpPr>
            <p:nvPr/>
          </p:nvSpPr>
          <p:spPr bwMode="auto">
            <a:xfrm>
              <a:off x="1437" y="961"/>
              <a:ext cx="927" cy="234"/>
            </a:xfrm>
            <a:custGeom>
              <a:avLst/>
              <a:gdLst>
                <a:gd name="T0" fmla="*/ 687 w 706"/>
                <a:gd name="T1" fmla="*/ 106 h 123"/>
                <a:gd name="T2" fmla="*/ 540 w 706"/>
                <a:gd name="T3" fmla="*/ 29 h 123"/>
                <a:gd name="T4" fmla="*/ 355 w 706"/>
                <a:gd name="T5" fmla="*/ 0 h 123"/>
                <a:gd name="T6" fmla="*/ 355 w 706"/>
                <a:gd name="T7" fmla="*/ 0 h 123"/>
                <a:gd name="T8" fmla="*/ 353 w 706"/>
                <a:gd name="T9" fmla="*/ 0 h 123"/>
                <a:gd name="T10" fmla="*/ 351 w 706"/>
                <a:gd name="T11" fmla="*/ 0 h 123"/>
                <a:gd name="T12" fmla="*/ 351 w 706"/>
                <a:gd name="T13" fmla="*/ 0 h 123"/>
                <a:gd name="T14" fmla="*/ 167 w 706"/>
                <a:gd name="T15" fmla="*/ 26 h 123"/>
                <a:gd name="T16" fmla="*/ 20 w 706"/>
                <a:gd name="T17" fmla="*/ 101 h 123"/>
                <a:gd name="T18" fmla="*/ 14 w 706"/>
                <a:gd name="T19" fmla="*/ 116 h 123"/>
                <a:gd name="T20" fmla="*/ 117 w 706"/>
                <a:gd name="T21" fmla="*/ 61 h 123"/>
                <a:gd name="T22" fmla="*/ 352 w 706"/>
                <a:gd name="T23" fmla="*/ 17 h 123"/>
                <a:gd name="T24" fmla="*/ 590 w 706"/>
                <a:gd name="T25" fmla="*/ 64 h 123"/>
                <a:gd name="T26" fmla="*/ 693 w 706"/>
                <a:gd name="T27" fmla="*/ 121 h 123"/>
                <a:gd name="T28" fmla="*/ 687 w 706"/>
                <a:gd name="T29" fmla="*/ 106 h 123"/>
                <a:gd name="connsiteX0" fmla="*/ 9656 w 9853"/>
                <a:gd name="connsiteY0" fmla="*/ 8618 h 9842"/>
                <a:gd name="connsiteX1" fmla="*/ 7574 w 9853"/>
                <a:gd name="connsiteY1" fmla="*/ 2358 h 9842"/>
                <a:gd name="connsiteX2" fmla="*/ 4953 w 9853"/>
                <a:gd name="connsiteY2" fmla="*/ 0 h 9842"/>
                <a:gd name="connsiteX3" fmla="*/ 4953 w 9853"/>
                <a:gd name="connsiteY3" fmla="*/ 0 h 9842"/>
                <a:gd name="connsiteX4" fmla="*/ 4925 w 9853"/>
                <a:gd name="connsiteY4" fmla="*/ 0 h 9842"/>
                <a:gd name="connsiteX5" fmla="*/ 4897 w 9853"/>
                <a:gd name="connsiteY5" fmla="*/ 0 h 9842"/>
                <a:gd name="connsiteX6" fmla="*/ 4897 w 9853"/>
                <a:gd name="connsiteY6" fmla="*/ 0 h 9842"/>
                <a:gd name="connsiteX7" fmla="*/ 2290 w 9853"/>
                <a:gd name="connsiteY7" fmla="*/ 2114 h 9842"/>
                <a:gd name="connsiteX8" fmla="*/ 208 w 9853"/>
                <a:gd name="connsiteY8" fmla="*/ 8211 h 9842"/>
                <a:gd name="connsiteX9" fmla="*/ 123 w 9853"/>
                <a:gd name="connsiteY9" fmla="*/ 9431 h 9842"/>
                <a:gd name="connsiteX10" fmla="*/ 4911 w 9853"/>
                <a:gd name="connsiteY10" fmla="*/ 1382 h 9842"/>
                <a:gd name="connsiteX11" fmla="*/ 8282 w 9853"/>
                <a:gd name="connsiteY11" fmla="*/ 5203 h 9842"/>
                <a:gd name="connsiteX12" fmla="*/ 9741 w 9853"/>
                <a:gd name="connsiteY12" fmla="*/ 9837 h 9842"/>
                <a:gd name="connsiteX13" fmla="*/ 9656 w 9853"/>
                <a:gd name="connsiteY13" fmla="*/ 8618 h 9842"/>
                <a:gd name="connsiteX0" fmla="*/ 9589 w 9788"/>
                <a:gd name="connsiteY0" fmla="*/ 8756 h 10001"/>
                <a:gd name="connsiteX1" fmla="*/ 7476 w 9788"/>
                <a:gd name="connsiteY1" fmla="*/ 2396 h 10001"/>
                <a:gd name="connsiteX2" fmla="*/ 4816 w 9788"/>
                <a:gd name="connsiteY2" fmla="*/ 0 h 10001"/>
                <a:gd name="connsiteX3" fmla="*/ 4816 w 9788"/>
                <a:gd name="connsiteY3" fmla="*/ 0 h 10001"/>
                <a:gd name="connsiteX4" fmla="*/ 4787 w 9788"/>
                <a:gd name="connsiteY4" fmla="*/ 0 h 10001"/>
                <a:gd name="connsiteX5" fmla="*/ 4759 w 9788"/>
                <a:gd name="connsiteY5" fmla="*/ 0 h 10001"/>
                <a:gd name="connsiteX6" fmla="*/ 4759 w 9788"/>
                <a:gd name="connsiteY6" fmla="*/ 0 h 10001"/>
                <a:gd name="connsiteX7" fmla="*/ 2113 w 9788"/>
                <a:gd name="connsiteY7" fmla="*/ 2148 h 10001"/>
                <a:gd name="connsiteX8" fmla="*/ 0 w 9788"/>
                <a:gd name="connsiteY8" fmla="*/ 8343 h 10001"/>
                <a:gd name="connsiteX9" fmla="*/ 4773 w 9788"/>
                <a:gd name="connsiteY9" fmla="*/ 1404 h 10001"/>
                <a:gd name="connsiteX10" fmla="*/ 8195 w 9788"/>
                <a:gd name="connsiteY10" fmla="*/ 5287 h 10001"/>
                <a:gd name="connsiteX11" fmla="*/ 9675 w 9788"/>
                <a:gd name="connsiteY11" fmla="*/ 9995 h 10001"/>
                <a:gd name="connsiteX12" fmla="*/ 9589 w 9788"/>
                <a:gd name="connsiteY12" fmla="*/ 8756 h 10001"/>
                <a:gd name="connsiteX0" fmla="*/ 7638 w 7842"/>
                <a:gd name="connsiteY0" fmla="*/ 8755 h 10000"/>
                <a:gd name="connsiteX1" fmla="*/ 5479 w 7842"/>
                <a:gd name="connsiteY1" fmla="*/ 2396 h 10000"/>
                <a:gd name="connsiteX2" fmla="*/ 2761 w 7842"/>
                <a:gd name="connsiteY2" fmla="*/ 0 h 10000"/>
                <a:gd name="connsiteX3" fmla="*/ 2761 w 7842"/>
                <a:gd name="connsiteY3" fmla="*/ 0 h 10000"/>
                <a:gd name="connsiteX4" fmla="*/ 2732 w 7842"/>
                <a:gd name="connsiteY4" fmla="*/ 0 h 10000"/>
                <a:gd name="connsiteX5" fmla="*/ 2703 w 7842"/>
                <a:gd name="connsiteY5" fmla="*/ 0 h 10000"/>
                <a:gd name="connsiteX6" fmla="*/ 2703 w 7842"/>
                <a:gd name="connsiteY6" fmla="*/ 0 h 10000"/>
                <a:gd name="connsiteX7" fmla="*/ 0 w 7842"/>
                <a:gd name="connsiteY7" fmla="*/ 2148 h 10000"/>
                <a:gd name="connsiteX8" fmla="*/ 2717 w 7842"/>
                <a:gd name="connsiteY8" fmla="*/ 1404 h 10000"/>
                <a:gd name="connsiteX9" fmla="*/ 6213 w 7842"/>
                <a:gd name="connsiteY9" fmla="*/ 5286 h 10000"/>
                <a:gd name="connsiteX10" fmla="*/ 7726 w 7842"/>
                <a:gd name="connsiteY10" fmla="*/ 9994 h 10000"/>
                <a:gd name="connsiteX11" fmla="*/ 7638 w 7842"/>
                <a:gd name="connsiteY11" fmla="*/ 8755 h 10000"/>
                <a:gd name="connsiteX0" fmla="*/ 9740 w 10000"/>
                <a:gd name="connsiteY0" fmla="*/ 8755 h 10000"/>
                <a:gd name="connsiteX1" fmla="*/ 6987 w 10000"/>
                <a:gd name="connsiteY1" fmla="*/ 2396 h 10000"/>
                <a:gd name="connsiteX2" fmla="*/ 3521 w 10000"/>
                <a:gd name="connsiteY2" fmla="*/ 0 h 10000"/>
                <a:gd name="connsiteX3" fmla="*/ 3521 w 10000"/>
                <a:gd name="connsiteY3" fmla="*/ 0 h 10000"/>
                <a:gd name="connsiteX4" fmla="*/ 3484 w 10000"/>
                <a:gd name="connsiteY4" fmla="*/ 0 h 10000"/>
                <a:gd name="connsiteX5" fmla="*/ 3447 w 10000"/>
                <a:gd name="connsiteY5" fmla="*/ 0 h 10000"/>
                <a:gd name="connsiteX6" fmla="*/ 3447 w 10000"/>
                <a:gd name="connsiteY6" fmla="*/ 0 h 10000"/>
                <a:gd name="connsiteX7" fmla="*/ 0 w 10000"/>
                <a:gd name="connsiteY7" fmla="*/ 2148 h 10000"/>
                <a:gd name="connsiteX8" fmla="*/ 3517 w 10000"/>
                <a:gd name="connsiteY8" fmla="*/ 941 h 10000"/>
                <a:gd name="connsiteX9" fmla="*/ 7923 w 10000"/>
                <a:gd name="connsiteY9" fmla="*/ 5286 h 10000"/>
                <a:gd name="connsiteX10" fmla="*/ 9852 w 10000"/>
                <a:gd name="connsiteY10" fmla="*/ 9994 h 10000"/>
                <a:gd name="connsiteX11" fmla="*/ 9740 w 10000"/>
                <a:gd name="connsiteY11" fmla="*/ 8755 h 10000"/>
                <a:gd name="connsiteX0" fmla="*/ 9740 w 10000"/>
                <a:gd name="connsiteY0" fmla="*/ 8755 h 10000"/>
                <a:gd name="connsiteX1" fmla="*/ 6987 w 10000"/>
                <a:gd name="connsiteY1" fmla="*/ 2396 h 10000"/>
                <a:gd name="connsiteX2" fmla="*/ 3521 w 10000"/>
                <a:gd name="connsiteY2" fmla="*/ 0 h 10000"/>
                <a:gd name="connsiteX3" fmla="*/ 3521 w 10000"/>
                <a:gd name="connsiteY3" fmla="*/ 0 h 10000"/>
                <a:gd name="connsiteX4" fmla="*/ 3484 w 10000"/>
                <a:gd name="connsiteY4" fmla="*/ 0 h 10000"/>
                <a:gd name="connsiteX5" fmla="*/ 3447 w 10000"/>
                <a:gd name="connsiteY5" fmla="*/ 0 h 10000"/>
                <a:gd name="connsiteX6" fmla="*/ 3447 w 10000"/>
                <a:gd name="connsiteY6" fmla="*/ 0 h 10000"/>
                <a:gd name="connsiteX7" fmla="*/ 0 w 10000"/>
                <a:gd name="connsiteY7" fmla="*/ 2148 h 10000"/>
                <a:gd name="connsiteX8" fmla="*/ 3517 w 10000"/>
                <a:gd name="connsiteY8" fmla="*/ 941 h 10000"/>
                <a:gd name="connsiteX9" fmla="*/ 7923 w 10000"/>
                <a:gd name="connsiteY9" fmla="*/ 5286 h 10000"/>
                <a:gd name="connsiteX10" fmla="*/ 9852 w 10000"/>
                <a:gd name="connsiteY10" fmla="*/ 9994 h 10000"/>
                <a:gd name="connsiteX11" fmla="*/ 9740 w 10000"/>
                <a:gd name="connsiteY11" fmla="*/ 8755 h 10000"/>
                <a:gd name="connsiteX0" fmla="*/ 9744 w 10004"/>
                <a:gd name="connsiteY0" fmla="*/ 8755 h 10000"/>
                <a:gd name="connsiteX1" fmla="*/ 6991 w 10004"/>
                <a:gd name="connsiteY1" fmla="*/ 2396 h 10000"/>
                <a:gd name="connsiteX2" fmla="*/ 3525 w 10004"/>
                <a:gd name="connsiteY2" fmla="*/ 0 h 10000"/>
                <a:gd name="connsiteX3" fmla="*/ 3525 w 10004"/>
                <a:gd name="connsiteY3" fmla="*/ 0 h 10000"/>
                <a:gd name="connsiteX4" fmla="*/ 3488 w 10004"/>
                <a:gd name="connsiteY4" fmla="*/ 0 h 10000"/>
                <a:gd name="connsiteX5" fmla="*/ 3451 w 10004"/>
                <a:gd name="connsiteY5" fmla="*/ 0 h 10000"/>
                <a:gd name="connsiteX6" fmla="*/ 2847 w 10004"/>
                <a:gd name="connsiteY6" fmla="*/ 0 h 10000"/>
                <a:gd name="connsiteX7" fmla="*/ 4 w 10004"/>
                <a:gd name="connsiteY7" fmla="*/ 2148 h 10000"/>
                <a:gd name="connsiteX8" fmla="*/ 3521 w 10004"/>
                <a:gd name="connsiteY8" fmla="*/ 941 h 10000"/>
                <a:gd name="connsiteX9" fmla="*/ 7927 w 10004"/>
                <a:gd name="connsiteY9" fmla="*/ 5286 h 10000"/>
                <a:gd name="connsiteX10" fmla="*/ 9856 w 10004"/>
                <a:gd name="connsiteY10" fmla="*/ 9994 h 10000"/>
                <a:gd name="connsiteX11" fmla="*/ 9744 w 10004"/>
                <a:gd name="connsiteY11" fmla="*/ 8755 h 10000"/>
                <a:gd name="connsiteX0" fmla="*/ 9740 w 10000"/>
                <a:gd name="connsiteY0" fmla="*/ 8755 h 10000"/>
                <a:gd name="connsiteX1" fmla="*/ 6987 w 10000"/>
                <a:gd name="connsiteY1" fmla="*/ 2396 h 10000"/>
                <a:gd name="connsiteX2" fmla="*/ 3521 w 10000"/>
                <a:gd name="connsiteY2" fmla="*/ 0 h 10000"/>
                <a:gd name="connsiteX3" fmla="*/ 3521 w 10000"/>
                <a:gd name="connsiteY3" fmla="*/ 0 h 10000"/>
                <a:gd name="connsiteX4" fmla="*/ 3484 w 10000"/>
                <a:gd name="connsiteY4" fmla="*/ 0 h 10000"/>
                <a:gd name="connsiteX5" fmla="*/ 3447 w 10000"/>
                <a:gd name="connsiteY5" fmla="*/ 0 h 10000"/>
                <a:gd name="connsiteX6" fmla="*/ 0 w 10000"/>
                <a:gd name="connsiteY6" fmla="*/ 2148 h 10000"/>
                <a:gd name="connsiteX7" fmla="*/ 3517 w 10000"/>
                <a:gd name="connsiteY7" fmla="*/ 941 h 10000"/>
                <a:gd name="connsiteX8" fmla="*/ 7923 w 10000"/>
                <a:gd name="connsiteY8" fmla="*/ 5286 h 10000"/>
                <a:gd name="connsiteX9" fmla="*/ 9852 w 10000"/>
                <a:gd name="connsiteY9" fmla="*/ 9994 h 10000"/>
                <a:gd name="connsiteX10" fmla="*/ 9740 w 10000"/>
                <a:gd name="connsiteY10" fmla="*/ 8755 h 10000"/>
                <a:gd name="connsiteX0" fmla="*/ 9747 w 10007"/>
                <a:gd name="connsiteY0" fmla="*/ 8755 h 10000"/>
                <a:gd name="connsiteX1" fmla="*/ 6994 w 10007"/>
                <a:gd name="connsiteY1" fmla="*/ 2396 h 10000"/>
                <a:gd name="connsiteX2" fmla="*/ 3528 w 10007"/>
                <a:gd name="connsiteY2" fmla="*/ 0 h 10000"/>
                <a:gd name="connsiteX3" fmla="*/ 3528 w 10007"/>
                <a:gd name="connsiteY3" fmla="*/ 0 h 10000"/>
                <a:gd name="connsiteX4" fmla="*/ 3491 w 10007"/>
                <a:gd name="connsiteY4" fmla="*/ 0 h 10000"/>
                <a:gd name="connsiteX5" fmla="*/ 2671 w 10007"/>
                <a:gd name="connsiteY5" fmla="*/ 0 h 10000"/>
                <a:gd name="connsiteX6" fmla="*/ 7 w 10007"/>
                <a:gd name="connsiteY6" fmla="*/ 2148 h 10000"/>
                <a:gd name="connsiteX7" fmla="*/ 3524 w 10007"/>
                <a:gd name="connsiteY7" fmla="*/ 941 h 10000"/>
                <a:gd name="connsiteX8" fmla="*/ 7930 w 10007"/>
                <a:gd name="connsiteY8" fmla="*/ 5286 h 10000"/>
                <a:gd name="connsiteX9" fmla="*/ 9859 w 10007"/>
                <a:gd name="connsiteY9" fmla="*/ 9994 h 10000"/>
                <a:gd name="connsiteX10" fmla="*/ 9747 w 10007"/>
                <a:gd name="connsiteY10" fmla="*/ 8755 h 10000"/>
                <a:gd name="connsiteX0" fmla="*/ 9740 w 10000"/>
                <a:gd name="connsiteY0" fmla="*/ 8755 h 10000"/>
                <a:gd name="connsiteX1" fmla="*/ 6987 w 10000"/>
                <a:gd name="connsiteY1" fmla="*/ 2396 h 10000"/>
                <a:gd name="connsiteX2" fmla="*/ 3521 w 10000"/>
                <a:gd name="connsiteY2" fmla="*/ 0 h 10000"/>
                <a:gd name="connsiteX3" fmla="*/ 3521 w 10000"/>
                <a:gd name="connsiteY3" fmla="*/ 0 h 10000"/>
                <a:gd name="connsiteX4" fmla="*/ 3484 w 10000"/>
                <a:gd name="connsiteY4" fmla="*/ 0 h 10000"/>
                <a:gd name="connsiteX5" fmla="*/ 0 w 10000"/>
                <a:gd name="connsiteY5" fmla="*/ 2148 h 10000"/>
                <a:gd name="connsiteX6" fmla="*/ 3517 w 10000"/>
                <a:gd name="connsiteY6" fmla="*/ 941 h 10000"/>
                <a:gd name="connsiteX7" fmla="*/ 7923 w 10000"/>
                <a:gd name="connsiteY7" fmla="*/ 5286 h 10000"/>
                <a:gd name="connsiteX8" fmla="*/ 9852 w 10000"/>
                <a:gd name="connsiteY8" fmla="*/ 9994 h 10000"/>
                <a:gd name="connsiteX9" fmla="*/ 9740 w 10000"/>
                <a:gd name="connsiteY9" fmla="*/ 8755 h 10000"/>
                <a:gd name="connsiteX0" fmla="*/ 9757 w 10017"/>
                <a:gd name="connsiteY0" fmla="*/ 8755 h 10000"/>
                <a:gd name="connsiteX1" fmla="*/ 7004 w 10017"/>
                <a:gd name="connsiteY1" fmla="*/ 2396 h 10000"/>
                <a:gd name="connsiteX2" fmla="*/ 3538 w 10017"/>
                <a:gd name="connsiteY2" fmla="*/ 0 h 10000"/>
                <a:gd name="connsiteX3" fmla="*/ 3538 w 10017"/>
                <a:gd name="connsiteY3" fmla="*/ 0 h 10000"/>
                <a:gd name="connsiteX4" fmla="*/ 2270 w 10017"/>
                <a:gd name="connsiteY4" fmla="*/ 298 h 10000"/>
                <a:gd name="connsiteX5" fmla="*/ 17 w 10017"/>
                <a:gd name="connsiteY5" fmla="*/ 2148 h 10000"/>
                <a:gd name="connsiteX6" fmla="*/ 3534 w 10017"/>
                <a:gd name="connsiteY6" fmla="*/ 941 h 10000"/>
                <a:gd name="connsiteX7" fmla="*/ 7940 w 10017"/>
                <a:gd name="connsiteY7" fmla="*/ 5286 h 10000"/>
                <a:gd name="connsiteX8" fmla="*/ 9869 w 10017"/>
                <a:gd name="connsiteY8" fmla="*/ 9994 h 10000"/>
                <a:gd name="connsiteX9" fmla="*/ 9757 w 10017"/>
                <a:gd name="connsiteY9" fmla="*/ 8755 h 10000"/>
                <a:gd name="connsiteX0" fmla="*/ 9740 w 10000"/>
                <a:gd name="connsiteY0" fmla="*/ 8755 h 10000"/>
                <a:gd name="connsiteX1" fmla="*/ 6987 w 10000"/>
                <a:gd name="connsiteY1" fmla="*/ 2396 h 10000"/>
                <a:gd name="connsiteX2" fmla="*/ 3521 w 10000"/>
                <a:gd name="connsiteY2" fmla="*/ 0 h 10000"/>
                <a:gd name="connsiteX3" fmla="*/ 3521 w 10000"/>
                <a:gd name="connsiteY3" fmla="*/ 0 h 10000"/>
                <a:gd name="connsiteX4" fmla="*/ 2253 w 10000"/>
                <a:gd name="connsiteY4" fmla="*/ 298 h 10000"/>
                <a:gd name="connsiteX5" fmla="*/ 0 w 10000"/>
                <a:gd name="connsiteY5" fmla="*/ 2148 h 10000"/>
                <a:gd name="connsiteX6" fmla="*/ 3517 w 10000"/>
                <a:gd name="connsiteY6" fmla="*/ 941 h 10000"/>
                <a:gd name="connsiteX7" fmla="*/ 7923 w 10000"/>
                <a:gd name="connsiteY7" fmla="*/ 5286 h 10000"/>
                <a:gd name="connsiteX8" fmla="*/ 9852 w 10000"/>
                <a:gd name="connsiteY8" fmla="*/ 9994 h 10000"/>
                <a:gd name="connsiteX9" fmla="*/ 9740 w 10000"/>
                <a:gd name="connsiteY9" fmla="*/ 8755 h 10000"/>
                <a:gd name="connsiteX0" fmla="*/ 9740 w 10000"/>
                <a:gd name="connsiteY0" fmla="*/ 8755 h 10000"/>
                <a:gd name="connsiteX1" fmla="*/ 6987 w 10000"/>
                <a:gd name="connsiteY1" fmla="*/ 2396 h 10000"/>
                <a:gd name="connsiteX2" fmla="*/ 3521 w 10000"/>
                <a:gd name="connsiteY2" fmla="*/ 0 h 10000"/>
                <a:gd name="connsiteX3" fmla="*/ 3521 w 10000"/>
                <a:gd name="connsiteY3" fmla="*/ 0 h 10000"/>
                <a:gd name="connsiteX4" fmla="*/ 0 w 10000"/>
                <a:gd name="connsiteY4" fmla="*/ 2148 h 10000"/>
                <a:gd name="connsiteX5" fmla="*/ 3517 w 10000"/>
                <a:gd name="connsiteY5" fmla="*/ 941 h 10000"/>
                <a:gd name="connsiteX6" fmla="*/ 7923 w 10000"/>
                <a:gd name="connsiteY6" fmla="*/ 5286 h 10000"/>
                <a:gd name="connsiteX7" fmla="*/ 9852 w 10000"/>
                <a:gd name="connsiteY7" fmla="*/ 9994 h 10000"/>
                <a:gd name="connsiteX8" fmla="*/ 9740 w 10000"/>
                <a:gd name="connsiteY8" fmla="*/ 8755 h 10000"/>
                <a:gd name="connsiteX0" fmla="*/ 9740 w 10000"/>
                <a:gd name="connsiteY0" fmla="*/ 8841 h 10086"/>
                <a:gd name="connsiteX1" fmla="*/ 6987 w 10000"/>
                <a:gd name="connsiteY1" fmla="*/ 2482 h 10086"/>
                <a:gd name="connsiteX2" fmla="*/ 3521 w 10000"/>
                <a:gd name="connsiteY2" fmla="*/ 86 h 10086"/>
                <a:gd name="connsiteX3" fmla="*/ 2223 w 10000"/>
                <a:gd name="connsiteY3" fmla="*/ 582 h 10086"/>
                <a:gd name="connsiteX4" fmla="*/ 0 w 10000"/>
                <a:gd name="connsiteY4" fmla="*/ 2234 h 10086"/>
                <a:gd name="connsiteX5" fmla="*/ 3517 w 10000"/>
                <a:gd name="connsiteY5" fmla="*/ 1027 h 10086"/>
                <a:gd name="connsiteX6" fmla="*/ 7923 w 10000"/>
                <a:gd name="connsiteY6" fmla="*/ 5372 h 10086"/>
                <a:gd name="connsiteX7" fmla="*/ 9852 w 10000"/>
                <a:gd name="connsiteY7" fmla="*/ 10080 h 10086"/>
                <a:gd name="connsiteX8" fmla="*/ 9740 w 10000"/>
                <a:gd name="connsiteY8" fmla="*/ 8841 h 10086"/>
                <a:gd name="connsiteX0" fmla="*/ 9740 w 10000"/>
                <a:gd name="connsiteY0" fmla="*/ 8756 h 10001"/>
                <a:gd name="connsiteX1" fmla="*/ 6987 w 10000"/>
                <a:gd name="connsiteY1" fmla="*/ 2397 h 10001"/>
                <a:gd name="connsiteX2" fmla="*/ 3521 w 10000"/>
                <a:gd name="connsiteY2" fmla="*/ 1 h 10001"/>
                <a:gd name="connsiteX3" fmla="*/ 0 w 10000"/>
                <a:gd name="connsiteY3" fmla="*/ 2149 h 10001"/>
                <a:gd name="connsiteX4" fmla="*/ 3517 w 10000"/>
                <a:gd name="connsiteY4" fmla="*/ 942 h 10001"/>
                <a:gd name="connsiteX5" fmla="*/ 7923 w 10000"/>
                <a:gd name="connsiteY5" fmla="*/ 5287 h 10001"/>
                <a:gd name="connsiteX6" fmla="*/ 9852 w 10000"/>
                <a:gd name="connsiteY6" fmla="*/ 9995 h 10001"/>
                <a:gd name="connsiteX7" fmla="*/ 9740 w 10000"/>
                <a:gd name="connsiteY7" fmla="*/ 8756 h 10001"/>
                <a:gd name="connsiteX0" fmla="*/ 9740 w 10000"/>
                <a:gd name="connsiteY0" fmla="*/ 8756 h 10001"/>
                <a:gd name="connsiteX1" fmla="*/ 6987 w 10000"/>
                <a:gd name="connsiteY1" fmla="*/ 2397 h 10001"/>
                <a:gd name="connsiteX2" fmla="*/ 3297 w 10000"/>
                <a:gd name="connsiteY2" fmla="*/ 1 h 10001"/>
                <a:gd name="connsiteX3" fmla="*/ 0 w 10000"/>
                <a:gd name="connsiteY3" fmla="*/ 2149 h 10001"/>
                <a:gd name="connsiteX4" fmla="*/ 3517 w 10000"/>
                <a:gd name="connsiteY4" fmla="*/ 942 h 10001"/>
                <a:gd name="connsiteX5" fmla="*/ 7923 w 10000"/>
                <a:gd name="connsiteY5" fmla="*/ 5287 h 10001"/>
                <a:gd name="connsiteX6" fmla="*/ 9852 w 10000"/>
                <a:gd name="connsiteY6" fmla="*/ 9995 h 10001"/>
                <a:gd name="connsiteX7" fmla="*/ 9740 w 10000"/>
                <a:gd name="connsiteY7" fmla="*/ 8756 h 10001"/>
                <a:gd name="connsiteX0" fmla="*/ 9740 w 10000"/>
                <a:gd name="connsiteY0" fmla="*/ 8555 h 9800"/>
                <a:gd name="connsiteX1" fmla="*/ 6987 w 10000"/>
                <a:gd name="connsiteY1" fmla="*/ 2196 h 9800"/>
                <a:gd name="connsiteX2" fmla="*/ 3403 w 10000"/>
                <a:gd name="connsiteY2" fmla="*/ 1 h 9800"/>
                <a:gd name="connsiteX3" fmla="*/ 0 w 10000"/>
                <a:gd name="connsiteY3" fmla="*/ 1948 h 9800"/>
                <a:gd name="connsiteX4" fmla="*/ 3517 w 10000"/>
                <a:gd name="connsiteY4" fmla="*/ 741 h 9800"/>
                <a:gd name="connsiteX5" fmla="*/ 7923 w 10000"/>
                <a:gd name="connsiteY5" fmla="*/ 5086 h 9800"/>
                <a:gd name="connsiteX6" fmla="*/ 9852 w 10000"/>
                <a:gd name="connsiteY6" fmla="*/ 9794 h 9800"/>
                <a:gd name="connsiteX7" fmla="*/ 9740 w 10000"/>
                <a:gd name="connsiteY7" fmla="*/ 8555 h 9800"/>
                <a:gd name="connsiteX0" fmla="*/ 9740 w 10000"/>
                <a:gd name="connsiteY0" fmla="*/ 8733 h 10003"/>
                <a:gd name="connsiteX1" fmla="*/ 6987 w 10000"/>
                <a:gd name="connsiteY1" fmla="*/ 2244 h 10003"/>
                <a:gd name="connsiteX2" fmla="*/ 3403 w 10000"/>
                <a:gd name="connsiteY2" fmla="*/ 4 h 10003"/>
                <a:gd name="connsiteX3" fmla="*/ 0 w 10000"/>
                <a:gd name="connsiteY3" fmla="*/ 1991 h 10003"/>
                <a:gd name="connsiteX4" fmla="*/ 3517 w 10000"/>
                <a:gd name="connsiteY4" fmla="*/ 759 h 10003"/>
                <a:gd name="connsiteX5" fmla="*/ 7923 w 10000"/>
                <a:gd name="connsiteY5" fmla="*/ 5193 h 10003"/>
                <a:gd name="connsiteX6" fmla="*/ 9852 w 10000"/>
                <a:gd name="connsiteY6" fmla="*/ 9997 h 10003"/>
                <a:gd name="connsiteX7" fmla="*/ 9740 w 10000"/>
                <a:gd name="connsiteY7" fmla="*/ 8733 h 10003"/>
                <a:gd name="connsiteX0" fmla="*/ 9740 w 10000"/>
                <a:gd name="connsiteY0" fmla="*/ 8597 h 9867"/>
                <a:gd name="connsiteX1" fmla="*/ 6987 w 10000"/>
                <a:gd name="connsiteY1" fmla="*/ 2108 h 9867"/>
                <a:gd name="connsiteX2" fmla="*/ 3509 w 10000"/>
                <a:gd name="connsiteY2" fmla="*/ 5 h 9867"/>
                <a:gd name="connsiteX3" fmla="*/ 0 w 10000"/>
                <a:gd name="connsiteY3" fmla="*/ 1855 h 9867"/>
                <a:gd name="connsiteX4" fmla="*/ 3517 w 10000"/>
                <a:gd name="connsiteY4" fmla="*/ 623 h 9867"/>
                <a:gd name="connsiteX5" fmla="*/ 7923 w 10000"/>
                <a:gd name="connsiteY5" fmla="*/ 5057 h 9867"/>
                <a:gd name="connsiteX6" fmla="*/ 9852 w 10000"/>
                <a:gd name="connsiteY6" fmla="*/ 9861 h 9867"/>
                <a:gd name="connsiteX7" fmla="*/ 9740 w 10000"/>
                <a:gd name="connsiteY7" fmla="*/ 8597 h 9867"/>
                <a:gd name="connsiteX0" fmla="*/ 9740 w 10000"/>
                <a:gd name="connsiteY0" fmla="*/ 8734 h 10021"/>
                <a:gd name="connsiteX1" fmla="*/ 6987 w 10000"/>
                <a:gd name="connsiteY1" fmla="*/ 2157 h 10021"/>
                <a:gd name="connsiteX2" fmla="*/ 3509 w 10000"/>
                <a:gd name="connsiteY2" fmla="*/ 26 h 10021"/>
                <a:gd name="connsiteX3" fmla="*/ 0 w 10000"/>
                <a:gd name="connsiteY3" fmla="*/ 1901 h 10021"/>
                <a:gd name="connsiteX4" fmla="*/ 3517 w 10000"/>
                <a:gd name="connsiteY4" fmla="*/ 652 h 10021"/>
                <a:gd name="connsiteX5" fmla="*/ 7923 w 10000"/>
                <a:gd name="connsiteY5" fmla="*/ 5146 h 10021"/>
                <a:gd name="connsiteX6" fmla="*/ 9852 w 10000"/>
                <a:gd name="connsiteY6" fmla="*/ 10015 h 10021"/>
                <a:gd name="connsiteX7" fmla="*/ 9740 w 10000"/>
                <a:gd name="connsiteY7" fmla="*/ 8734 h 10021"/>
                <a:gd name="connsiteX0" fmla="*/ 9740 w 10000"/>
                <a:gd name="connsiteY0" fmla="*/ 9076 h 10363"/>
                <a:gd name="connsiteX1" fmla="*/ 6987 w 10000"/>
                <a:gd name="connsiteY1" fmla="*/ 2499 h 10363"/>
                <a:gd name="connsiteX2" fmla="*/ 3509 w 10000"/>
                <a:gd name="connsiteY2" fmla="*/ 20 h 10363"/>
                <a:gd name="connsiteX3" fmla="*/ 0 w 10000"/>
                <a:gd name="connsiteY3" fmla="*/ 2243 h 10363"/>
                <a:gd name="connsiteX4" fmla="*/ 3517 w 10000"/>
                <a:gd name="connsiteY4" fmla="*/ 994 h 10363"/>
                <a:gd name="connsiteX5" fmla="*/ 7923 w 10000"/>
                <a:gd name="connsiteY5" fmla="*/ 5488 h 10363"/>
                <a:gd name="connsiteX6" fmla="*/ 9852 w 10000"/>
                <a:gd name="connsiteY6" fmla="*/ 10357 h 10363"/>
                <a:gd name="connsiteX7" fmla="*/ 9740 w 10000"/>
                <a:gd name="connsiteY7" fmla="*/ 9076 h 10363"/>
                <a:gd name="connsiteX0" fmla="*/ 9740 w 10000"/>
                <a:gd name="connsiteY0" fmla="*/ 9060 h 10347"/>
                <a:gd name="connsiteX1" fmla="*/ 6987 w 10000"/>
                <a:gd name="connsiteY1" fmla="*/ 2483 h 10347"/>
                <a:gd name="connsiteX2" fmla="*/ 3509 w 10000"/>
                <a:gd name="connsiteY2" fmla="*/ 4 h 10347"/>
                <a:gd name="connsiteX3" fmla="*/ 0 w 10000"/>
                <a:gd name="connsiteY3" fmla="*/ 2227 h 10347"/>
                <a:gd name="connsiteX4" fmla="*/ 3517 w 10000"/>
                <a:gd name="connsiteY4" fmla="*/ 978 h 10347"/>
                <a:gd name="connsiteX5" fmla="*/ 7923 w 10000"/>
                <a:gd name="connsiteY5" fmla="*/ 5472 h 10347"/>
                <a:gd name="connsiteX6" fmla="*/ 9852 w 10000"/>
                <a:gd name="connsiteY6" fmla="*/ 10341 h 10347"/>
                <a:gd name="connsiteX7" fmla="*/ 9740 w 10000"/>
                <a:gd name="connsiteY7" fmla="*/ 9060 h 10347"/>
                <a:gd name="connsiteX0" fmla="*/ 9740 w 10000"/>
                <a:gd name="connsiteY0" fmla="*/ 8713 h 10000"/>
                <a:gd name="connsiteX1" fmla="*/ 6987 w 10000"/>
                <a:gd name="connsiteY1" fmla="*/ 2136 h 10000"/>
                <a:gd name="connsiteX2" fmla="*/ 3509 w 10000"/>
                <a:gd name="connsiteY2" fmla="*/ 5 h 10000"/>
                <a:gd name="connsiteX3" fmla="*/ 0 w 10000"/>
                <a:gd name="connsiteY3" fmla="*/ 1880 h 10000"/>
                <a:gd name="connsiteX4" fmla="*/ 3517 w 10000"/>
                <a:gd name="connsiteY4" fmla="*/ 631 h 10000"/>
                <a:gd name="connsiteX5" fmla="*/ 7923 w 10000"/>
                <a:gd name="connsiteY5" fmla="*/ 5125 h 10000"/>
                <a:gd name="connsiteX6" fmla="*/ 9852 w 10000"/>
                <a:gd name="connsiteY6" fmla="*/ 9994 h 10000"/>
                <a:gd name="connsiteX7" fmla="*/ 9740 w 10000"/>
                <a:gd name="connsiteY7" fmla="*/ 8713 h 10000"/>
                <a:gd name="connsiteX0" fmla="*/ 9740 w 10000"/>
                <a:gd name="connsiteY0" fmla="*/ 8713 h 10000"/>
                <a:gd name="connsiteX1" fmla="*/ 6987 w 10000"/>
                <a:gd name="connsiteY1" fmla="*/ 2136 h 10000"/>
                <a:gd name="connsiteX2" fmla="*/ 3509 w 10000"/>
                <a:gd name="connsiteY2" fmla="*/ 5 h 10000"/>
                <a:gd name="connsiteX3" fmla="*/ 0 w 10000"/>
                <a:gd name="connsiteY3" fmla="*/ 1880 h 10000"/>
                <a:gd name="connsiteX4" fmla="*/ 3517 w 10000"/>
                <a:gd name="connsiteY4" fmla="*/ 631 h 10000"/>
                <a:gd name="connsiteX5" fmla="*/ 7923 w 10000"/>
                <a:gd name="connsiteY5" fmla="*/ 5125 h 10000"/>
                <a:gd name="connsiteX6" fmla="*/ 9852 w 10000"/>
                <a:gd name="connsiteY6" fmla="*/ 9994 h 10000"/>
                <a:gd name="connsiteX7" fmla="*/ 9740 w 10000"/>
                <a:gd name="connsiteY7" fmla="*/ 8713 h 10000"/>
                <a:gd name="connsiteX0" fmla="*/ 9740 w 10000"/>
                <a:gd name="connsiteY0" fmla="*/ 8851 h 10138"/>
                <a:gd name="connsiteX1" fmla="*/ 6987 w 10000"/>
                <a:gd name="connsiteY1" fmla="*/ 2274 h 10138"/>
                <a:gd name="connsiteX2" fmla="*/ 3509 w 10000"/>
                <a:gd name="connsiteY2" fmla="*/ 4 h 10138"/>
                <a:gd name="connsiteX3" fmla="*/ 0 w 10000"/>
                <a:gd name="connsiteY3" fmla="*/ 2018 h 10138"/>
                <a:gd name="connsiteX4" fmla="*/ 3517 w 10000"/>
                <a:gd name="connsiteY4" fmla="*/ 769 h 10138"/>
                <a:gd name="connsiteX5" fmla="*/ 7923 w 10000"/>
                <a:gd name="connsiteY5" fmla="*/ 5263 h 10138"/>
                <a:gd name="connsiteX6" fmla="*/ 9852 w 10000"/>
                <a:gd name="connsiteY6" fmla="*/ 10132 h 10138"/>
                <a:gd name="connsiteX7" fmla="*/ 9740 w 10000"/>
                <a:gd name="connsiteY7" fmla="*/ 8851 h 10138"/>
                <a:gd name="connsiteX0" fmla="*/ 8926 w 9186"/>
                <a:gd name="connsiteY0" fmla="*/ 8850 h 10137"/>
                <a:gd name="connsiteX1" fmla="*/ 6173 w 9186"/>
                <a:gd name="connsiteY1" fmla="*/ 2273 h 10137"/>
                <a:gd name="connsiteX2" fmla="*/ 2695 w 9186"/>
                <a:gd name="connsiteY2" fmla="*/ 3 h 10137"/>
                <a:gd name="connsiteX3" fmla="*/ 1 w 9186"/>
                <a:gd name="connsiteY3" fmla="*/ 1809 h 10137"/>
                <a:gd name="connsiteX4" fmla="*/ 2703 w 9186"/>
                <a:gd name="connsiteY4" fmla="*/ 768 h 10137"/>
                <a:gd name="connsiteX5" fmla="*/ 7109 w 9186"/>
                <a:gd name="connsiteY5" fmla="*/ 5262 h 10137"/>
                <a:gd name="connsiteX6" fmla="*/ 9038 w 9186"/>
                <a:gd name="connsiteY6" fmla="*/ 10131 h 10137"/>
                <a:gd name="connsiteX7" fmla="*/ 8926 w 9186"/>
                <a:gd name="connsiteY7" fmla="*/ 8850 h 10137"/>
                <a:gd name="connsiteX0" fmla="*/ 9749 w 10032"/>
                <a:gd name="connsiteY0" fmla="*/ 8729 h 9999"/>
                <a:gd name="connsiteX1" fmla="*/ 6752 w 10032"/>
                <a:gd name="connsiteY1" fmla="*/ 2241 h 9999"/>
                <a:gd name="connsiteX2" fmla="*/ 2966 w 10032"/>
                <a:gd name="connsiteY2" fmla="*/ 2 h 9999"/>
                <a:gd name="connsiteX3" fmla="*/ 0 w 10032"/>
                <a:gd name="connsiteY3" fmla="*/ 1921 h 9999"/>
                <a:gd name="connsiteX4" fmla="*/ 2975 w 10032"/>
                <a:gd name="connsiteY4" fmla="*/ 757 h 9999"/>
                <a:gd name="connsiteX5" fmla="*/ 7771 w 10032"/>
                <a:gd name="connsiteY5" fmla="*/ 5190 h 9999"/>
                <a:gd name="connsiteX6" fmla="*/ 9871 w 10032"/>
                <a:gd name="connsiteY6" fmla="*/ 9993 h 9999"/>
                <a:gd name="connsiteX7" fmla="*/ 9749 w 10032"/>
                <a:gd name="connsiteY7" fmla="*/ 8729 h 9999"/>
                <a:gd name="connsiteX0" fmla="*/ 9718 w 10001"/>
                <a:gd name="connsiteY0" fmla="*/ 8730 h 10000"/>
                <a:gd name="connsiteX1" fmla="*/ 6730 w 10001"/>
                <a:gd name="connsiteY1" fmla="*/ 2241 h 10000"/>
                <a:gd name="connsiteX2" fmla="*/ 2957 w 10001"/>
                <a:gd name="connsiteY2" fmla="*/ 2 h 10000"/>
                <a:gd name="connsiteX3" fmla="*/ 0 w 10001"/>
                <a:gd name="connsiteY3" fmla="*/ 1921 h 10000"/>
                <a:gd name="connsiteX4" fmla="*/ 2966 w 10001"/>
                <a:gd name="connsiteY4" fmla="*/ 757 h 10000"/>
                <a:gd name="connsiteX5" fmla="*/ 7746 w 10001"/>
                <a:gd name="connsiteY5" fmla="*/ 5191 h 10000"/>
                <a:gd name="connsiteX6" fmla="*/ 9840 w 10001"/>
                <a:gd name="connsiteY6" fmla="*/ 9994 h 10000"/>
                <a:gd name="connsiteX7" fmla="*/ 9718 w 10001"/>
                <a:gd name="connsiteY7" fmla="*/ 8730 h 10000"/>
                <a:gd name="connsiteX0" fmla="*/ 9718 w 10001"/>
                <a:gd name="connsiteY0" fmla="*/ 8729 h 9999"/>
                <a:gd name="connsiteX1" fmla="*/ 6730 w 10001"/>
                <a:gd name="connsiteY1" fmla="*/ 2240 h 9999"/>
                <a:gd name="connsiteX2" fmla="*/ 2957 w 10001"/>
                <a:gd name="connsiteY2" fmla="*/ 1 h 9999"/>
                <a:gd name="connsiteX3" fmla="*/ 0 w 10001"/>
                <a:gd name="connsiteY3" fmla="*/ 2057 h 9999"/>
                <a:gd name="connsiteX4" fmla="*/ 2966 w 10001"/>
                <a:gd name="connsiteY4" fmla="*/ 756 h 9999"/>
                <a:gd name="connsiteX5" fmla="*/ 7746 w 10001"/>
                <a:gd name="connsiteY5" fmla="*/ 5190 h 9999"/>
                <a:gd name="connsiteX6" fmla="*/ 9840 w 10001"/>
                <a:gd name="connsiteY6" fmla="*/ 9993 h 9999"/>
                <a:gd name="connsiteX7" fmla="*/ 9718 w 10001"/>
                <a:gd name="connsiteY7" fmla="*/ 8729 h 9999"/>
                <a:gd name="connsiteX0" fmla="*/ 9668 w 9951"/>
                <a:gd name="connsiteY0" fmla="*/ 8730 h 10000"/>
                <a:gd name="connsiteX1" fmla="*/ 6680 w 9951"/>
                <a:gd name="connsiteY1" fmla="*/ 2240 h 10000"/>
                <a:gd name="connsiteX2" fmla="*/ 2908 w 9951"/>
                <a:gd name="connsiteY2" fmla="*/ 1 h 10000"/>
                <a:gd name="connsiteX3" fmla="*/ 0 w 9951"/>
                <a:gd name="connsiteY3" fmla="*/ 1989 h 10000"/>
                <a:gd name="connsiteX4" fmla="*/ 2917 w 9951"/>
                <a:gd name="connsiteY4" fmla="*/ 756 h 10000"/>
                <a:gd name="connsiteX5" fmla="*/ 7696 w 9951"/>
                <a:gd name="connsiteY5" fmla="*/ 5191 h 10000"/>
                <a:gd name="connsiteX6" fmla="*/ 9790 w 9951"/>
                <a:gd name="connsiteY6" fmla="*/ 9994 h 10000"/>
                <a:gd name="connsiteX7" fmla="*/ 9668 w 9951"/>
                <a:gd name="connsiteY7" fmla="*/ 8730 h 10000"/>
                <a:gd name="connsiteX0" fmla="*/ 9831 w 10115"/>
                <a:gd name="connsiteY0" fmla="*/ 8730 h 10000"/>
                <a:gd name="connsiteX1" fmla="*/ 6828 w 10115"/>
                <a:gd name="connsiteY1" fmla="*/ 2240 h 10000"/>
                <a:gd name="connsiteX2" fmla="*/ 3037 w 10115"/>
                <a:gd name="connsiteY2" fmla="*/ 1 h 10000"/>
                <a:gd name="connsiteX3" fmla="*/ 0 w 10115"/>
                <a:gd name="connsiteY3" fmla="*/ 1852 h 10000"/>
                <a:gd name="connsiteX4" fmla="*/ 3046 w 10115"/>
                <a:gd name="connsiteY4" fmla="*/ 756 h 10000"/>
                <a:gd name="connsiteX5" fmla="*/ 7849 w 10115"/>
                <a:gd name="connsiteY5" fmla="*/ 5191 h 10000"/>
                <a:gd name="connsiteX6" fmla="*/ 9953 w 10115"/>
                <a:gd name="connsiteY6" fmla="*/ 9994 h 10000"/>
                <a:gd name="connsiteX7" fmla="*/ 9831 w 10115"/>
                <a:gd name="connsiteY7" fmla="*/ 8730 h 10000"/>
                <a:gd name="connsiteX0" fmla="*/ 9831 w 10115"/>
                <a:gd name="connsiteY0" fmla="*/ 8730 h 10000"/>
                <a:gd name="connsiteX1" fmla="*/ 6828 w 10115"/>
                <a:gd name="connsiteY1" fmla="*/ 2240 h 10000"/>
                <a:gd name="connsiteX2" fmla="*/ 3037 w 10115"/>
                <a:gd name="connsiteY2" fmla="*/ 1 h 10000"/>
                <a:gd name="connsiteX3" fmla="*/ 0 w 10115"/>
                <a:gd name="connsiteY3" fmla="*/ 1852 h 10000"/>
                <a:gd name="connsiteX4" fmla="*/ 3046 w 10115"/>
                <a:gd name="connsiteY4" fmla="*/ 756 h 10000"/>
                <a:gd name="connsiteX5" fmla="*/ 7849 w 10115"/>
                <a:gd name="connsiteY5" fmla="*/ 5191 h 10000"/>
                <a:gd name="connsiteX6" fmla="*/ 9953 w 10115"/>
                <a:gd name="connsiteY6" fmla="*/ 9994 h 10000"/>
                <a:gd name="connsiteX7" fmla="*/ 9831 w 10115"/>
                <a:gd name="connsiteY7" fmla="*/ 8730 h 10000"/>
                <a:gd name="connsiteX0" fmla="*/ 9831 w 10115"/>
                <a:gd name="connsiteY0" fmla="*/ 8731 h 10001"/>
                <a:gd name="connsiteX1" fmla="*/ 6828 w 10115"/>
                <a:gd name="connsiteY1" fmla="*/ 2241 h 10001"/>
                <a:gd name="connsiteX2" fmla="*/ 3037 w 10115"/>
                <a:gd name="connsiteY2" fmla="*/ 2 h 10001"/>
                <a:gd name="connsiteX3" fmla="*/ 0 w 10115"/>
                <a:gd name="connsiteY3" fmla="*/ 2538 h 10001"/>
                <a:gd name="connsiteX4" fmla="*/ 3046 w 10115"/>
                <a:gd name="connsiteY4" fmla="*/ 757 h 10001"/>
                <a:gd name="connsiteX5" fmla="*/ 7849 w 10115"/>
                <a:gd name="connsiteY5" fmla="*/ 5192 h 10001"/>
                <a:gd name="connsiteX6" fmla="*/ 9953 w 10115"/>
                <a:gd name="connsiteY6" fmla="*/ 9995 h 10001"/>
                <a:gd name="connsiteX7" fmla="*/ 9831 w 10115"/>
                <a:gd name="connsiteY7" fmla="*/ 8731 h 10001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910 w 10197"/>
                <a:gd name="connsiteY1" fmla="*/ 2240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877 w 10197"/>
                <a:gd name="connsiteY1" fmla="*/ 2309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97"/>
                <a:gd name="connsiteY0" fmla="*/ 8730 h 10000"/>
                <a:gd name="connsiteX1" fmla="*/ 6844 w 10197"/>
                <a:gd name="connsiteY1" fmla="*/ 2514 h 10000"/>
                <a:gd name="connsiteX2" fmla="*/ 3119 w 10197"/>
                <a:gd name="connsiteY2" fmla="*/ 1 h 10000"/>
                <a:gd name="connsiteX3" fmla="*/ 0 w 10197"/>
                <a:gd name="connsiteY3" fmla="*/ 2195 h 10000"/>
                <a:gd name="connsiteX4" fmla="*/ 3128 w 10197"/>
                <a:gd name="connsiteY4" fmla="*/ 756 h 10000"/>
                <a:gd name="connsiteX5" fmla="*/ 7931 w 10197"/>
                <a:gd name="connsiteY5" fmla="*/ 5191 h 10000"/>
                <a:gd name="connsiteX6" fmla="*/ 10035 w 10197"/>
                <a:gd name="connsiteY6" fmla="*/ 9994 h 10000"/>
                <a:gd name="connsiteX7" fmla="*/ 9913 w 10197"/>
                <a:gd name="connsiteY7" fmla="*/ 8730 h 10000"/>
                <a:gd name="connsiteX0" fmla="*/ 9913 w 10180"/>
                <a:gd name="connsiteY0" fmla="*/ 8730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931 w 10180"/>
                <a:gd name="connsiteY5" fmla="*/ 5191 h 10680"/>
                <a:gd name="connsiteX6" fmla="*/ 10002 w 10180"/>
                <a:gd name="connsiteY6" fmla="*/ 10679 h 10680"/>
                <a:gd name="connsiteX7" fmla="*/ 9913 w 10180"/>
                <a:gd name="connsiteY7" fmla="*/ 8730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931 w 10180"/>
                <a:gd name="connsiteY5" fmla="*/ 5191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783 w 10180"/>
                <a:gd name="connsiteY5" fmla="*/ 5054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783 w 10180"/>
                <a:gd name="connsiteY5" fmla="*/ 5054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783 w 10180"/>
                <a:gd name="connsiteY5" fmla="*/ 5054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783 w 10180"/>
                <a:gd name="connsiteY5" fmla="*/ 5054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783 w 10180"/>
                <a:gd name="connsiteY5" fmla="*/ 5054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569 w 10180"/>
                <a:gd name="connsiteY5" fmla="*/ 4575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569 w 10180"/>
                <a:gd name="connsiteY5" fmla="*/ 4575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569 w 10180"/>
                <a:gd name="connsiteY5" fmla="*/ 4575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322 w 10180"/>
                <a:gd name="connsiteY5" fmla="*/ 4233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322 w 10180"/>
                <a:gd name="connsiteY5" fmla="*/ 4233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322 w 10180"/>
                <a:gd name="connsiteY5" fmla="*/ 4233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322 w 10180"/>
                <a:gd name="connsiteY5" fmla="*/ 4233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322 w 10180"/>
                <a:gd name="connsiteY5" fmla="*/ 4233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322 w 10180"/>
                <a:gd name="connsiteY5" fmla="*/ 4233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322 w 10180"/>
                <a:gd name="connsiteY5" fmla="*/ 4233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  <a:gd name="connsiteX0" fmla="*/ 9913 w 10180"/>
                <a:gd name="connsiteY0" fmla="*/ 9072 h 10680"/>
                <a:gd name="connsiteX1" fmla="*/ 6844 w 10180"/>
                <a:gd name="connsiteY1" fmla="*/ 2514 h 10680"/>
                <a:gd name="connsiteX2" fmla="*/ 3119 w 10180"/>
                <a:gd name="connsiteY2" fmla="*/ 1 h 10680"/>
                <a:gd name="connsiteX3" fmla="*/ 0 w 10180"/>
                <a:gd name="connsiteY3" fmla="*/ 2195 h 10680"/>
                <a:gd name="connsiteX4" fmla="*/ 3128 w 10180"/>
                <a:gd name="connsiteY4" fmla="*/ 756 h 10680"/>
                <a:gd name="connsiteX5" fmla="*/ 7322 w 10180"/>
                <a:gd name="connsiteY5" fmla="*/ 4233 h 10680"/>
                <a:gd name="connsiteX6" fmla="*/ 10002 w 10180"/>
                <a:gd name="connsiteY6" fmla="*/ 10679 h 10680"/>
                <a:gd name="connsiteX7" fmla="*/ 9913 w 10180"/>
                <a:gd name="connsiteY7" fmla="*/ 9072 h 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80" h="10680">
                  <a:moveTo>
                    <a:pt x="9913" y="9072"/>
                  </a:moveTo>
                  <a:cubicBezTo>
                    <a:pt x="9524" y="7724"/>
                    <a:pt x="8075" y="4368"/>
                    <a:pt x="6844" y="2514"/>
                  </a:cubicBezTo>
                  <a:cubicBezTo>
                    <a:pt x="5613" y="660"/>
                    <a:pt x="4260" y="54"/>
                    <a:pt x="3119" y="1"/>
                  </a:cubicBezTo>
                  <a:cubicBezTo>
                    <a:pt x="1978" y="-52"/>
                    <a:pt x="544" y="1214"/>
                    <a:pt x="0" y="2195"/>
                  </a:cubicBezTo>
                  <a:cubicBezTo>
                    <a:pt x="1102" y="1257"/>
                    <a:pt x="1946" y="554"/>
                    <a:pt x="3128" y="756"/>
                  </a:cubicBezTo>
                  <a:cubicBezTo>
                    <a:pt x="4310" y="958"/>
                    <a:pt x="5383" y="1073"/>
                    <a:pt x="7322" y="4233"/>
                  </a:cubicBezTo>
                  <a:cubicBezTo>
                    <a:pt x="8437" y="6160"/>
                    <a:pt x="9776" y="10764"/>
                    <a:pt x="10002" y="10679"/>
                  </a:cubicBezTo>
                  <a:cubicBezTo>
                    <a:pt x="10207" y="10679"/>
                    <a:pt x="10302" y="10505"/>
                    <a:pt x="9913" y="9072"/>
                  </a:cubicBezTo>
                  <a:close/>
                </a:path>
              </a:pathLst>
            </a:custGeom>
            <a:gradFill>
              <a:gsLst>
                <a:gs pos="100000">
                  <a:srgbClr val="80A0AC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240"/>
            <p:cNvSpPr>
              <a:spLocks/>
            </p:cNvSpPr>
            <p:nvPr/>
          </p:nvSpPr>
          <p:spPr bwMode="auto">
            <a:xfrm>
              <a:off x="2367" y="1268"/>
              <a:ext cx="41" cy="104"/>
            </a:xfrm>
            <a:custGeom>
              <a:avLst/>
              <a:gdLst>
                <a:gd name="T0" fmla="*/ 13 w 22"/>
                <a:gd name="T1" fmla="*/ 13 h 56"/>
                <a:gd name="T2" fmla="*/ 18 w 22"/>
                <a:gd name="T3" fmla="*/ 42 h 56"/>
                <a:gd name="T4" fmla="*/ 11 w 22"/>
                <a:gd name="T5" fmla="*/ 52 h 56"/>
                <a:gd name="T6" fmla="*/ 2 w 22"/>
                <a:gd name="T7" fmla="*/ 29 h 56"/>
                <a:gd name="T8" fmla="*/ 13 w 22"/>
                <a:gd name="T9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13" y="13"/>
                  </a:moveTo>
                  <a:cubicBezTo>
                    <a:pt x="12" y="20"/>
                    <a:pt x="13" y="35"/>
                    <a:pt x="18" y="42"/>
                  </a:cubicBezTo>
                  <a:cubicBezTo>
                    <a:pt x="22" y="48"/>
                    <a:pt x="16" y="48"/>
                    <a:pt x="11" y="52"/>
                  </a:cubicBezTo>
                  <a:cubicBezTo>
                    <a:pt x="5" y="56"/>
                    <a:pt x="0" y="43"/>
                    <a:pt x="2" y="29"/>
                  </a:cubicBezTo>
                  <a:cubicBezTo>
                    <a:pt x="3" y="16"/>
                    <a:pt x="14" y="0"/>
                    <a:pt x="13" y="13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80A0AC"/>
                </a:gs>
                <a:gs pos="100000">
                  <a:schemeClr val="bg1"/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242"/>
            <p:cNvSpPr>
              <a:spLocks/>
            </p:cNvSpPr>
            <p:nvPr/>
          </p:nvSpPr>
          <p:spPr bwMode="auto">
            <a:xfrm>
              <a:off x="1692" y="1854"/>
              <a:ext cx="69" cy="65"/>
            </a:xfrm>
            <a:custGeom>
              <a:avLst/>
              <a:gdLst>
                <a:gd name="T0" fmla="*/ 37 w 37"/>
                <a:gd name="T1" fmla="*/ 18 h 35"/>
                <a:gd name="T2" fmla="*/ 18 w 37"/>
                <a:gd name="T3" fmla="*/ 35 h 35"/>
                <a:gd name="T4" fmla="*/ 0 w 37"/>
                <a:gd name="T5" fmla="*/ 18 h 35"/>
                <a:gd name="T6" fmla="*/ 18 w 37"/>
                <a:gd name="T7" fmla="*/ 0 h 35"/>
                <a:gd name="T8" fmla="*/ 37 w 37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37" y="18"/>
                  </a:moveTo>
                  <a:cubicBezTo>
                    <a:pt x="37" y="28"/>
                    <a:pt x="2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" y="0"/>
                    <a:pt x="37" y="8"/>
                    <a:pt x="37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243"/>
            <p:cNvSpPr>
              <a:spLocks/>
            </p:cNvSpPr>
            <p:nvPr/>
          </p:nvSpPr>
          <p:spPr bwMode="auto">
            <a:xfrm>
              <a:off x="1621" y="1638"/>
              <a:ext cx="190" cy="34"/>
            </a:xfrm>
            <a:custGeom>
              <a:avLst/>
              <a:gdLst>
                <a:gd name="T0" fmla="*/ 100 w 102"/>
                <a:gd name="T1" fmla="*/ 14 h 18"/>
                <a:gd name="T2" fmla="*/ 50 w 102"/>
                <a:gd name="T3" fmla="*/ 17 h 18"/>
                <a:gd name="T4" fmla="*/ 1 w 102"/>
                <a:gd name="T5" fmla="*/ 13 h 18"/>
                <a:gd name="T6" fmla="*/ 50 w 102"/>
                <a:gd name="T7" fmla="*/ 0 h 18"/>
                <a:gd name="T8" fmla="*/ 100 w 102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8">
                  <a:moveTo>
                    <a:pt x="100" y="14"/>
                  </a:moveTo>
                  <a:cubicBezTo>
                    <a:pt x="98" y="18"/>
                    <a:pt x="78" y="17"/>
                    <a:pt x="50" y="17"/>
                  </a:cubicBezTo>
                  <a:cubicBezTo>
                    <a:pt x="23" y="17"/>
                    <a:pt x="2" y="18"/>
                    <a:pt x="1" y="13"/>
                  </a:cubicBezTo>
                  <a:cubicBezTo>
                    <a:pt x="0" y="6"/>
                    <a:pt x="23" y="0"/>
                    <a:pt x="50" y="0"/>
                  </a:cubicBezTo>
                  <a:cubicBezTo>
                    <a:pt x="78" y="1"/>
                    <a:pt x="102" y="6"/>
                    <a:pt x="100" y="1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244"/>
            <p:cNvSpPr>
              <a:spLocks/>
            </p:cNvSpPr>
            <p:nvPr/>
          </p:nvSpPr>
          <p:spPr bwMode="auto">
            <a:xfrm>
              <a:off x="1692" y="1422"/>
              <a:ext cx="54" cy="242"/>
            </a:xfrm>
            <a:custGeom>
              <a:avLst/>
              <a:gdLst>
                <a:gd name="T0" fmla="*/ 28 w 29"/>
                <a:gd name="T1" fmla="*/ 123 h 130"/>
                <a:gd name="T2" fmla="*/ 0 w 29"/>
                <a:gd name="T3" fmla="*/ 123 h 130"/>
                <a:gd name="T4" fmla="*/ 1 w 29"/>
                <a:gd name="T5" fmla="*/ 0 h 130"/>
                <a:gd name="T6" fmla="*/ 29 w 29"/>
                <a:gd name="T7" fmla="*/ 0 h 130"/>
                <a:gd name="T8" fmla="*/ 28 w 29"/>
                <a:gd name="T9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0">
                  <a:moveTo>
                    <a:pt x="28" y="123"/>
                  </a:moveTo>
                  <a:cubicBezTo>
                    <a:pt x="28" y="130"/>
                    <a:pt x="0" y="130"/>
                    <a:pt x="0" y="123"/>
                  </a:cubicBezTo>
                  <a:cubicBezTo>
                    <a:pt x="0" y="96"/>
                    <a:pt x="1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97"/>
                    <a:pt x="28" y="123"/>
                  </a:cubicBezTo>
                  <a:close/>
                </a:path>
              </a:pathLst>
            </a:custGeom>
            <a:gradFill>
              <a:gsLst>
                <a:gs pos="54000">
                  <a:schemeClr val="bg1"/>
                </a:gs>
                <a:gs pos="38000">
                  <a:srgbClr val="608592"/>
                </a:gs>
                <a:gs pos="25000">
                  <a:srgbClr val="374C53"/>
                </a:gs>
                <a:gs pos="980">
                  <a:srgbClr val="D4DEDD"/>
                </a:gs>
                <a:gs pos="12000">
                  <a:srgbClr val="374C53"/>
                </a:gs>
                <a:gs pos="100000">
                  <a:srgbClr val="608592"/>
                </a:gs>
              </a:gsLst>
              <a:lin ang="108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245"/>
            <p:cNvSpPr>
              <a:spLocks/>
            </p:cNvSpPr>
            <p:nvPr/>
          </p:nvSpPr>
          <p:spPr bwMode="auto">
            <a:xfrm>
              <a:off x="1692" y="1391"/>
              <a:ext cx="54" cy="80"/>
            </a:xfrm>
            <a:custGeom>
              <a:avLst/>
              <a:gdLst>
                <a:gd name="T0" fmla="*/ 15 w 29"/>
                <a:gd name="T1" fmla="*/ 35 h 43"/>
                <a:gd name="T2" fmla="*/ 29 w 29"/>
                <a:gd name="T3" fmla="*/ 43 h 43"/>
                <a:gd name="T4" fmla="*/ 29 w 29"/>
                <a:gd name="T5" fmla="*/ 0 h 43"/>
                <a:gd name="T6" fmla="*/ 1 w 29"/>
                <a:gd name="T7" fmla="*/ 0 h 43"/>
                <a:gd name="T8" fmla="*/ 0 w 29"/>
                <a:gd name="T9" fmla="*/ 42 h 43"/>
                <a:gd name="T10" fmla="*/ 15 w 29"/>
                <a:gd name="T1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3">
                  <a:moveTo>
                    <a:pt x="15" y="35"/>
                  </a:moveTo>
                  <a:cubicBezTo>
                    <a:pt x="21" y="35"/>
                    <a:pt x="27" y="38"/>
                    <a:pt x="29" y="4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38"/>
                    <a:pt x="8" y="35"/>
                    <a:pt x="15" y="35"/>
                  </a:cubicBezTo>
                  <a:close/>
                </a:path>
              </a:pathLst>
            </a:custGeom>
            <a:solidFill>
              <a:srgbClr val="788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246"/>
            <p:cNvSpPr>
              <a:spLocks/>
            </p:cNvSpPr>
            <p:nvPr/>
          </p:nvSpPr>
          <p:spPr bwMode="auto">
            <a:xfrm>
              <a:off x="1589" y="1300"/>
              <a:ext cx="263" cy="158"/>
            </a:xfrm>
            <a:custGeom>
              <a:avLst/>
              <a:gdLst>
                <a:gd name="T0" fmla="*/ 141 w 141"/>
                <a:gd name="T1" fmla="*/ 43 h 85"/>
                <a:gd name="T2" fmla="*/ 130 w 141"/>
                <a:gd name="T3" fmla="*/ 1 h 85"/>
                <a:gd name="T4" fmla="*/ 130 w 141"/>
                <a:gd name="T5" fmla="*/ 1 h 85"/>
                <a:gd name="T6" fmla="*/ 11 w 141"/>
                <a:gd name="T7" fmla="*/ 0 h 85"/>
                <a:gd name="T8" fmla="*/ 11 w 141"/>
                <a:gd name="T9" fmla="*/ 0 h 85"/>
                <a:gd name="T10" fmla="*/ 0 w 141"/>
                <a:gd name="T11" fmla="*/ 42 h 85"/>
                <a:gd name="T12" fmla="*/ 10 w 141"/>
                <a:gd name="T13" fmla="*/ 84 h 85"/>
                <a:gd name="T14" fmla="*/ 10 w 141"/>
                <a:gd name="T15" fmla="*/ 84 h 85"/>
                <a:gd name="T16" fmla="*/ 129 w 141"/>
                <a:gd name="T17" fmla="*/ 85 h 85"/>
                <a:gd name="T18" fmla="*/ 129 w 141"/>
                <a:gd name="T19" fmla="*/ 85 h 85"/>
                <a:gd name="T20" fmla="*/ 141 w 141"/>
                <a:gd name="T2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85">
                  <a:moveTo>
                    <a:pt x="141" y="43"/>
                  </a:moveTo>
                  <a:cubicBezTo>
                    <a:pt x="141" y="20"/>
                    <a:pt x="136" y="1"/>
                    <a:pt x="130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19"/>
                    <a:pt x="0" y="42"/>
                  </a:cubicBezTo>
                  <a:cubicBezTo>
                    <a:pt x="0" y="65"/>
                    <a:pt x="4" y="83"/>
                    <a:pt x="10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35" y="85"/>
                    <a:pt x="141" y="66"/>
                    <a:pt x="141" y="43"/>
                  </a:cubicBezTo>
                  <a:close/>
                </a:path>
              </a:pathLst>
            </a:custGeom>
            <a:gradFill>
              <a:gsLst>
                <a:gs pos="54000">
                  <a:schemeClr val="bg1"/>
                </a:gs>
                <a:gs pos="38000">
                  <a:srgbClr val="608592"/>
                </a:gs>
                <a:gs pos="25000">
                  <a:srgbClr val="374C53"/>
                </a:gs>
                <a:gs pos="980">
                  <a:srgbClr val="D4DEDD"/>
                </a:gs>
                <a:gs pos="12000">
                  <a:srgbClr val="374C53"/>
                </a:gs>
                <a:gs pos="100000">
                  <a:srgbClr val="608592"/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48" name="Pencil"/>
          <p:cNvGrpSpPr/>
          <p:nvPr/>
        </p:nvGrpSpPr>
        <p:grpSpPr>
          <a:xfrm rot="9123794">
            <a:off x="1935043" y="1994050"/>
            <a:ext cx="2906780" cy="361524"/>
            <a:chOff x="839676" y="3940457"/>
            <a:chExt cx="5034329" cy="6261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9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8"/>
            <p:cNvSpPr>
              <a:spLocks/>
            </p:cNvSpPr>
            <p:nvPr/>
          </p:nvSpPr>
          <p:spPr bwMode="auto">
            <a:xfrm>
              <a:off x="5249276" y="3944668"/>
              <a:ext cx="624729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F5757"/>
                </a:gs>
                <a:gs pos="60000">
                  <a:srgbClr val="D6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9"/>
            <p:cNvSpPr>
              <a:spLocks/>
            </p:cNvSpPr>
            <p:nvPr/>
          </p:nvSpPr>
          <p:spPr bwMode="auto">
            <a:xfrm>
              <a:off x="5599062" y="4080097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rgbClr val="F06C5E"/>
                </a:gs>
                <a:gs pos="66000">
                  <a:srgbClr val="DE271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0"/>
            <p:cNvSpPr>
              <a:spLocks/>
            </p:cNvSpPr>
            <p:nvPr/>
          </p:nvSpPr>
          <p:spPr bwMode="auto">
            <a:xfrm>
              <a:off x="5620614" y="4104060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solidFill>
              <a:srgbClr val="FEB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rgbClr val="FDF091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DC05"/>
                </a:gs>
                <a:gs pos="100000">
                  <a:srgbClr val="FEC026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rgbClr val="FDF3AD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69000">
                  <a:srgbClr val="D49062"/>
                </a:gs>
                <a:gs pos="89000">
                  <a:srgbClr val="E6BEA2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ECE4"/>
                </a:gs>
                <a:gs pos="59000">
                  <a:srgbClr val="E7C1A7"/>
                </a:gs>
                <a:gs pos="47000">
                  <a:srgbClr val="D7976B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57000">
                  <a:srgbClr val="E5BB9F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DF1A"/>
                </a:gs>
                <a:gs pos="100000">
                  <a:srgbClr val="FCEC74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B9101"/>
                </a:gs>
                <a:gs pos="100000">
                  <a:srgbClr val="FEC32E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35"/>
            <p:cNvSpPr>
              <a:spLocks/>
            </p:cNvSpPr>
            <p:nvPr/>
          </p:nvSpPr>
          <p:spPr bwMode="auto">
            <a:xfrm>
              <a:off x="2438700" y="3996612"/>
              <a:ext cx="2212522" cy="328509"/>
            </a:xfrm>
            <a:custGeom>
              <a:avLst/>
              <a:gdLst>
                <a:gd name="T0" fmla="*/ 334 w 666"/>
                <a:gd name="T1" fmla="*/ 1 h 67"/>
                <a:gd name="T2" fmla="*/ 1 w 666"/>
                <a:gd name="T3" fmla="*/ 32 h 67"/>
                <a:gd name="T4" fmla="*/ 332 w 666"/>
                <a:gd name="T5" fmla="*/ 66 h 67"/>
                <a:gd name="T6" fmla="*/ 665 w 666"/>
                <a:gd name="T7" fmla="*/ 35 h 67"/>
                <a:gd name="T8" fmla="*/ 334 w 666"/>
                <a:gd name="T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67">
                  <a:moveTo>
                    <a:pt x="334" y="1"/>
                  </a:moveTo>
                  <a:cubicBezTo>
                    <a:pt x="151" y="0"/>
                    <a:pt x="2" y="14"/>
                    <a:pt x="1" y="32"/>
                  </a:cubicBezTo>
                  <a:cubicBezTo>
                    <a:pt x="0" y="50"/>
                    <a:pt x="148" y="65"/>
                    <a:pt x="332" y="66"/>
                  </a:cubicBezTo>
                  <a:cubicBezTo>
                    <a:pt x="515" y="67"/>
                    <a:pt x="665" y="53"/>
                    <a:pt x="665" y="35"/>
                  </a:cubicBezTo>
                  <a:cubicBezTo>
                    <a:pt x="666" y="17"/>
                    <a:pt x="518" y="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4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0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89" name="pen"/>
          <p:cNvGrpSpPr>
            <a:grpSpLocks noChangeAspect="1"/>
          </p:cNvGrpSpPr>
          <p:nvPr/>
        </p:nvGrpSpPr>
        <p:grpSpPr bwMode="auto">
          <a:xfrm rot="2471979">
            <a:off x="3893384" y="2648562"/>
            <a:ext cx="604389" cy="3226775"/>
            <a:chOff x="666" y="1601"/>
            <a:chExt cx="419" cy="2237"/>
          </a:xfrm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0" name="Freeform 5"/>
            <p:cNvSpPr>
              <a:spLocks/>
            </p:cNvSpPr>
            <p:nvPr/>
          </p:nvSpPr>
          <p:spPr bwMode="auto">
            <a:xfrm>
              <a:off x="801" y="3800"/>
              <a:ext cx="26" cy="38"/>
            </a:xfrm>
            <a:custGeom>
              <a:avLst/>
              <a:gdLst>
                <a:gd name="T0" fmla="*/ 26 w 26"/>
                <a:gd name="T1" fmla="*/ 14 h 37"/>
                <a:gd name="T2" fmla="*/ 12 w 26"/>
                <a:gd name="T3" fmla="*/ 36 h 37"/>
                <a:gd name="T4" fmla="*/ 0 w 26"/>
                <a:gd name="T5" fmla="*/ 13 h 37"/>
                <a:gd name="T6" fmla="*/ 13 w 26"/>
                <a:gd name="T7" fmla="*/ 4 h 37"/>
                <a:gd name="T8" fmla="*/ 26 w 26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26" y="14"/>
                  </a:moveTo>
                  <a:cubicBezTo>
                    <a:pt x="26" y="26"/>
                    <a:pt x="20" y="37"/>
                    <a:pt x="12" y="36"/>
                  </a:cubicBezTo>
                  <a:cubicBezTo>
                    <a:pt x="5" y="36"/>
                    <a:pt x="0" y="26"/>
                    <a:pt x="0" y="13"/>
                  </a:cubicBezTo>
                  <a:cubicBezTo>
                    <a:pt x="0" y="0"/>
                    <a:pt x="6" y="4"/>
                    <a:pt x="13" y="4"/>
                  </a:cubicBezTo>
                  <a:cubicBezTo>
                    <a:pt x="20" y="4"/>
                    <a:pt x="26" y="1"/>
                    <a:pt x="26" y="1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6"/>
            <p:cNvSpPr>
              <a:spLocks/>
            </p:cNvSpPr>
            <p:nvPr/>
          </p:nvSpPr>
          <p:spPr bwMode="auto">
            <a:xfrm>
              <a:off x="784" y="3501"/>
              <a:ext cx="63" cy="321"/>
            </a:xfrm>
            <a:custGeom>
              <a:avLst/>
              <a:gdLst>
                <a:gd name="T0" fmla="*/ 60 w 61"/>
                <a:gd name="T1" fmla="*/ 172 h 314"/>
                <a:gd name="T2" fmla="*/ 43 w 61"/>
                <a:gd name="T3" fmla="*/ 310 h 314"/>
                <a:gd name="T4" fmla="*/ 28 w 61"/>
                <a:gd name="T5" fmla="*/ 314 h 314"/>
                <a:gd name="T6" fmla="*/ 15 w 61"/>
                <a:gd name="T7" fmla="*/ 309 h 314"/>
                <a:gd name="T8" fmla="*/ 1 w 61"/>
                <a:gd name="T9" fmla="*/ 171 h 314"/>
                <a:gd name="T10" fmla="*/ 32 w 61"/>
                <a:gd name="T11" fmla="*/ 1 h 314"/>
                <a:gd name="T12" fmla="*/ 60 w 61"/>
                <a:gd name="T13" fmla="*/ 17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14">
                  <a:moveTo>
                    <a:pt x="60" y="172"/>
                  </a:moveTo>
                  <a:cubicBezTo>
                    <a:pt x="59" y="238"/>
                    <a:pt x="52" y="281"/>
                    <a:pt x="43" y="310"/>
                  </a:cubicBezTo>
                  <a:cubicBezTo>
                    <a:pt x="38" y="313"/>
                    <a:pt x="33" y="314"/>
                    <a:pt x="28" y="314"/>
                  </a:cubicBezTo>
                  <a:cubicBezTo>
                    <a:pt x="23" y="313"/>
                    <a:pt x="18" y="314"/>
                    <a:pt x="15" y="309"/>
                  </a:cubicBezTo>
                  <a:cubicBezTo>
                    <a:pt x="6" y="281"/>
                    <a:pt x="0" y="237"/>
                    <a:pt x="1" y="171"/>
                  </a:cubicBezTo>
                  <a:cubicBezTo>
                    <a:pt x="2" y="77"/>
                    <a:pt x="16" y="0"/>
                    <a:pt x="32" y="1"/>
                  </a:cubicBezTo>
                  <a:cubicBezTo>
                    <a:pt x="49" y="1"/>
                    <a:pt x="61" y="78"/>
                    <a:pt x="60" y="172"/>
                  </a:cubicBezTo>
                  <a:close/>
                </a:path>
              </a:pathLst>
            </a:custGeom>
            <a:gradFill>
              <a:gsLst>
                <a:gs pos="49000">
                  <a:schemeClr val="bg1">
                    <a:lumMod val="65000"/>
                  </a:schemeClr>
                </a:gs>
                <a:gs pos="100000">
                  <a:srgbClr val="A5A5A5"/>
                </a:gs>
                <a:gs pos="32233">
                  <a:schemeClr val="bg1"/>
                </a:gs>
                <a:gs pos="22000">
                  <a:schemeClr val="tx1">
                    <a:lumMod val="50000"/>
                    <a:lumOff val="50000"/>
                  </a:schemeClr>
                </a:gs>
                <a:gs pos="0">
                  <a:srgbClr val="333333"/>
                </a:gs>
                <a:gs pos="81000">
                  <a:srgbClr val="5F5F5F"/>
                </a:gs>
              </a:gsLst>
              <a:lin ang="21594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7"/>
            <p:cNvSpPr>
              <a:spLocks/>
            </p:cNvSpPr>
            <p:nvPr/>
          </p:nvSpPr>
          <p:spPr bwMode="auto">
            <a:xfrm>
              <a:off x="784" y="3702"/>
              <a:ext cx="62" cy="64"/>
            </a:xfrm>
            <a:custGeom>
              <a:avLst/>
              <a:gdLst>
                <a:gd name="T0" fmla="*/ 60 w 60"/>
                <a:gd name="T1" fmla="*/ 32 h 62"/>
                <a:gd name="T2" fmla="*/ 29 w 60"/>
                <a:gd name="T3" fmla="*/ 62 h 62"/>
                <a:gd name="T4" fmla="*/ 0 w 60"/>
                <a:gd name="T5" fmla="*/ 31 h 62"/>
                <a:gd name="T6" fmla="*/ 30 w 60"/>
                <a:gd name="T7" fmla="*/ 1 h 62"/>
                <a:gd name="T8" fmla="*/ 60 w 60"/>
                <a:gd name="T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2">
                  <a:moveTo>
                    <a:pt x="60" y="32"/>
                  </a:moveTo>
                  <a:cubicBezTo>
                    <a:pt x="59" y="49"/>
                    <a:pt x="46" y="62"/>
                    <a:pt x="29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1" y="14"/>
                    <a:pt x="14" y="0"/>
                    <a:pt x="30" y="1"/>
                  </a:cubicBezTo>
                  <a:cubicBezTo>
                    <a:pt x="47" y="1"/>
                    <a:pt x="60" y="15"/>
                    <a:pt x="60" y="32"/>
                  </a:cubicBezTo>
                  <a:close/>
                </a:path>
              </a:pathLst>
            </a:custGeom>
            <a:solidFill>
              <a:srgbClr val="212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8"/>
            <p:cNvSpPr>
              <a:spLocks/>
            </p:cNvSpPr>
            <p:nvPr/>
          </p:nvSpPr>
          <p:spPr bwMode="auto">
            <a:xfrm>
              <a:off x="674" y="1678"/>
              <a:ext cx="316" cy="1938"/>
            </a:xfrm>
            <a:custGeom>
              <a:avLst/>
              <a:gdLst>
                <a:gd name="T0" fmla="*/ 286 w 307"/>
                <a:gd name="T1" fmla="*/ 991 h 1897"/>
                <a:gd name="T2" fmla="*/ 262 w 307"/>
                <a:gd name="T3" fmla="*/ 1694 h 1897"/>
                <a:gd name="T4" fmla="*/ 132 w 307"/>
                <a:gd name="T5" fmla="*/ 1897 h 1897"/>
                <a:gd name="T6" fmla="*/ 21 w 307"/>
                <a:gd name="T7" fmla="*/ 1689 h 1897"/>
                <a:gd name="T8" fmla="*/ 6 w 307"/>
                <a:gd name="T9" fmla="*/ 986 h 1897"/>
                <a:gd name="T10" fmla="*/ 17 w 307"/>
                <a:gd name="T11" fmla="*/ 229 h 1897"/>
                <a:gd name="T12" fmla="*/ 158 w 307"/>
                <a:gd name="T13" fmla="*/ 1 h 1897"/>
                <a:gd name="T14" fmla="*/ 293 w 307"/>
                <a:gd name="T15" fmla="*/ 231 h 1897"/>
                <a:gd name="T16" fmla="*/ 286 w 307"/>
                <a:gd name="T17" fmla="*/ 991 h 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1897">
                  <a:moveTo>
                    <a:pt x="286" y="991"/>
                  </a:moveTo>
                  <a:cubicBezTo>
                    <a:pt x="283" y="1305"/>
                    <a:pt x="286" y="1533"/>
                    <a:pt x="262" y="1694"/>
                  </a:cubicBezTo>
                  <a:cubicBezTo>
                    <a:pt x="210" y="1832"/>
                    <a:pt x="184" y="1897"/>
                    <a:pt x="132" y="1897"/>
                  </a:cubicBezTo>
                  <a:cubicBezTo>
                    <a:pt x="79" y="1896"/>
                    <a:pt x="63" y="1819"/>
                    <a:pt x="21" y="1689"/>
                  </a:cubicBezTo>
                  <a:cubicBezTo>
                    <a:pt x="1" y="1528"/>
                    <a:pt x="3" y="1293"/>
                    <a:pt x="6" y="986"/>
                  </a:cubicBezTo>
                  <a:cubicBezTo>
                    <a:pt x="9" y="734"/>
                    <a:pt x="0" y="359"/>
                    <a:pt x="17" y="229"/>
                  </a:cubicBezTo>
                  <a:cubicBezTo>
                    <a:pt x="80" y="23"/>
                    <a:pt x="99" y="0"/>
                    <a:pt x="158" y="1"/>
                  </a:cubicBezTo>
                  <a:cubicBezTo>
                    <a:pt x="218" y="2"/>
                    <a:pt x="221" y="41"/>
                    <a:pt x="293" y="231"/>
                  </a:cubicBezTo>
                  <a:cubicBezTo>
                    <a:pt x="307" y="362"/>
                    <a:pt x="289" y="739"/>
                    <a:pt x="286" y="991"/>
                  </a:cubicBezTo>
                  <a:close/>
                </a:path>
              </a:pathLst>
            </a:custGeom>
            <a:gradFill flip="none" rotWithShape="1">
              <a:gsLst>
                <a:gs pos="15000">
                  <a:srgbClr val="1D441A"/>
                </a:gs>
                <a:gs pos="0">
                  <a:srgbClr val="297D4A"/>
                </a:gs>
                <a:gs pos="56000">
                  <a:srgbClr val="215529"/>
                </a:gs>
                <a:gs pos="100000">
                  <a:srgbClr val="2C8C57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9"/>
            <p:cNvSpPr>
              <a:spLocks/>
            </p:cNvSpPr>
            <p:nvPr/>
          </p:nvSpPr>
          <p:spPr bwMode="auto">
            <a:xfrm>
              <a:off x="741" y="1628"/>
              <a:ext cx="148" cy="2062"/>
            </a:xfrm>
            <a:custGeom>
              <a:avLst/>
              <a:gdLst>
                <a:gd name="T0" fmla="*/ 139 w 144"/>
                <a:gd name="T1" fmla="*/ 1053 h 2018"/>
                <a:gd name="T2" fmla="*/ 69 w 144"/>
                <a:gd name="T3" fmla="*/ 2017 h 2018"/>
                <a:gd name="T4" fmla="*/ 7 w 144"/>
                <a:gd name="T5" fmla="*/ 1050 h 2018"/>
                <a:gd name="T6" fmla="*/ 90 w 144"/>
                <a:gd name="T7" fmla="*/ 7 h 2018"/>
                <a:gd name="T8" fmla="*/ 139 w 144"/>
                <a:gd name="T9" fmla="*/ 105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018">
                  <a:moveTo>
                    <a:pt x="139" y="1053"/>
                  </a:moveTo>
                  <a:cubicBezTo>
                    <a:pt x="133" y="1762"/>
                    <a:pt x="102" y="2018"/>
                    <a:pt x="69" y="2017"/>
                  </a:cubicBezTo>
                  <a:cubicBezTo>
                    <a:pt x="35" y="2016"/>
                    <a:pt x="0" y="1657"/>
                    <a:pt x="7" y="1050"/>
                  </a:cubicBezTo>
                  <a:cubicBezTo>
                    <a:pt x="15" y="340"/>
                    <a:pt x="11" y="21"/>
                    <a:pt x="90" y="7"/>
                  </a:cubicBezTo>
                  <a:cubicBezTo>
                    <a:pt x="127" y="0"/>
                    <a:pt x="144" y="343"/>
                    <a:pt x="139" y="1053"/>
                  </a:cubicBezTo>
                  <a:close/>
                </a:path>
              </a:pathLst>
            </a:custGeom>
            <a:gradFill>
              <a:gsLst>
                <a:gs pos="100000">
                  <a:srgbClr val="215529"/>
                </a:gs>
                <a:gs pos="0">
                  <a:srgbClr val="2C8C57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10"/>
            <p:cNvSpPr>
              <a:spLocks/>
            </p:cNvSpPr>
            <p:nvPr/>
          </p:nvSpPr>
          <p:spPr bwMode="auto">
            <a:xfrm>
              <a:off x="950" y="1752"/>
              <a:ext cx="135" cy="750"/>
            </a:xfrm>
            <a:custGeom>
              <a:avLst/>
              <a:gdLst>
                <a:gd name="T0" fmla="*/ 0 w 132"/>
                <a:gd name="T1" fmla="*/ 0 h 734"/>
                <a:gd name="T2" fmla="*/ 90 w 132"/>
                <a:gd name="T3" fmla="*/ 68 h 734"/>
                <a:gd name="T4" fmla="*/ 130 w 132"/>
                <a:gd name="T5" fmla="*/ 278 h 734"/>
                <a:gd name="T6" fmla="*/ 107 w 132"/>
                <a:gd name="T7" fmla="*/ 659 h 734"/>
                <a:gd name="T8" fmla="*/ 75 w 132"/>
                <a:gd name="T9" fmla="*/ 733 h 734"/>
                <a:gd name="T10" fmla="*/ 81 w 132"/>
                <a:gd name="T11" fmla="*/ 554 h 734"/>
                <a:gd name="T12" fmla="*/ 66 w 132"/>
                <a:gd name="T13" fmla="*/ 219 h 734"/>
                <a:gd name="T14" fmla="*/ 25 w 132"/>
                <a:gd name="T15" fmla="*/ 194 h 734"/>
                <a:gd name="T16" fmla="*/ 0 w 132"/>
                <a:gd name="T1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34">
                  <a:moveTo>
                    <a:pt x="0" y="0"/>
                  </a:moveTo>
                  <a:cubicBezTo>
                    <a:pt x="0" y="0"/>
                    <a:pt x="54" y="41"/>
                    <a:pt x="90" y="68"/>
                  </a:cubicBezTo>
                  <a:cubicBezTo>
                    <a:pt x="114" y="86"/>
                    <a:pt x="128" y="147"/>
                    <a:pt x="130" y="278"/>
                  </a:cubicBezTo>
                  <a:cubicBezTo>
                    <a:pt x="132" y="459"/>
                    <a:pt x="122" y="554"/>
                    <a:pt x="107" y="659"/>
                  </a:cubicBezTo>
                  <a:cubicBezTo>
                    <a:pt x="98" y="721"/>
                    <a:pt x="95" y="734"/>
                    <a:pt x="75" y="733"/>
                  </a:cubicBezTo>
                  <a:cubicBezTo>
                    <a:pt x="56" y="733"/>
                    <a:pt x="6" y="565"/>
                    <a:pt x="81" y="554"/>
                  </a:cubicBezTo>
                  <a:cubicBezTo>
                    <a:pt x="85" y="479"/>
                    <a:pt x="91" y="366"/>
                    <a:pt x="66" y="219"/>
                  </a:cubicBezTo>
                  <a:cubicBezTo>
                    <a:pt x="66" y="219"/>
                    <a:pt x="55" y="202"/>
                    <a:pt x="25" y="194"/>
                  </a:cubicBezTo>
                  <a:cubicBezTo>
                    <a:pt x="9" y="16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96667">
                  <a:srgbClr val="71451B"/>
                </a:gs>
                <a:gs pos="0">
                  <a:srgbClr val="F0B23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11"/>
            <p:cNvSpPr>
              <a:spLocks/>
            </p:cNvSpPr>
            <p:nvPr/>
          </p:nvSpPr>
          <p:spPr bwMode="auto">
            <a:xfrm>
              <a:off x="679" y="2780"/>
              <a:ext cx="284" cy="71"/>
            </a:xfrm>
            <a:custGeom>
              <a:avLst/>
              <a:gdLst>
                <a:gd name="T0" fmla="*/ 0 w 276"/>
                <a:gd name="T1" fmla="*/ 0 h 69"/>
                <a:gd name="T2" fmla="*/ 1 w 276"/>
                <a:gd name="T3" fmla="*/ 58 h 69"/>
                <a:gd name="T4" fmla="*/ 133 w 276"/>
                <a:gd name="T5" fmla="*/ 67 h 69"/>
                <a:gd name="T6" fmla="*/ 274 w 276"/>
                <a:gd name="T7" fmla="*/ 63 h 69"/>
                <a:gd name="T8" fmla="*/ 276 w 276"/>
                <a:gd name="T9" fmla="*/ 26 h 69"/>
                <a:gd name="T10" fmla="*/ 0 w 276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69">
                  <a:moveTo>
                    <a:pt x="0" y="0"/>
                  </a:moveTo>
                  <a:cubicBezTo>
                    <a:pt x="0" y="22"/>
                    <a:pt x="0" y="37"/>
                    <a:pt x="1" y="58"/>
                  </a:cubicBezTo>
                  <a:cubicBezTo>
                    <a:pt x="13" y="63"/>
                    <a:pt x="62" y="66"/>
                    <a:pt x="133" y="67"/>
                  </a:cubicBezTo>
                  <a:cubicBezTo>
                    <a:pt x="200" y="68"/>
                    <a:pt x="253" y="69"/>
                    <a:pt x="274" y="63"/>
                  </a:cubicBezTo>
                  <a:cubicBezTo>
                    <a:pt x="275" y="49"/>
                    <a:pt x="275" y="41"/>
                    <a:pt x="276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12"/>
            <p:cNvSpPr>
              <a:spLocks/>
            </p:cNvSpPr>
            <p:nvPr/>
          </p:nvSpPr>
          <p:spPr bwMode="auto">
            <a:xfrm>
              <a:off x="947" y="1765"/>
              <a:ext cx="127" cy="727"/>
            </a:xfrm>
            <a:custGeom>
              <a:avLst/>
              <a:gdLst>
                <a:gd name="T0" fmla="*/ 0 w 123"/>
                <a:gd name="T1" fmla="*/ 0 h 712"/>
                <a:gd name="T2" fmla="*/ 80 w 123"/>
                <a:gd name="T3" fmla="*/ 64 h 712"/>
                <a:gd name="T4" fmla="*/ 120 w 123"/>
                <a:gd name="T5" fmla="*/ 271 h 712"/>
                <a:gd name="T6" fmla="*/ 98 w 123"/>
                <a:gd name="T7" fmla="*/ 634 h 712"/>
                <a:gd name="T8" fmla="*/ 71 w 123"/>
                <a:gd name="T9" fmla="*/ 695 h 712"/>
                <a:gd name="T10" fmla="*/ 87 w 123"/>
                <a:gd name="T11" fmla="*/ 546 h 712"/>
                <a:gd name="T12" fmla="*/ 73 w 123"/>
                <a:gd name="T13" fmla="*/ 201 h 712"/>
                <a:gd name="T14" fmla="*/ 27 w 123"/>
                <a:gd name="T15" fmla="*/ 171 h 712"/>
                <a:gd name="T16" fmla="*/ 0 w 123"/>
                <a:gd name="T1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712">
                  <a:moveTo>
                    <a:pt x="0" y="0"/>
                  </a:moveTo>
                  <a:cubicBezTo>
                    <a:pt x="0" y="0"/>
                    <a:pt x="45" y="38"/>
                    <a:pt x="80" y="64"/>
                  </a:cubicBezTo>
                  <a:cubicBezTo>
                    <a:pt x="103" y="81"/>
                    <a:pt x="119" y="145"/>
                    <a:pt x="120" y="271"/>
                  </a:cubicBezTo>
                  <a:cubicBezTo>
                    <a:pt x="123" y="444"/>
                    <a:pt x="113" y="533"/>
                    <a:pt x="98" y="634"/>
                  </a:cubicBezTo>
                  <a:cubicBezTo>
                    <a:pt x="90" y="693"/>
                    <a:pt x="84" y="712"/>
                    <a:pt x="71" y="695"/>
                  </a:cubicBezTo>
                  <a:cubicBezTo>
                    <a:pt x="60" y="680"/>
                    <a:pt x="26" y="558"/>
                    <a:pt x="87" y="546"/>
                  </a:cubicBezTo>
                  <a:cubicBezTo>
                    <a:pt x="91" y="475"/>
                    <a:pt x="97" y="342"/>
                    <a:pt x="73" y="201"/>
                  </a:cubicBezTo>
                  <a:cubicBezTo>
                    <a:pt x="73" y="201"/>
                    <a:pt x="55" y="180"/>
                    <a:pt x="27" y="171"/>
                  </a:cubicBezTo>
                  <a:cubicBezTo>
                    <a:pt x="11" y="142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E0A723"/>
                </a:gs>
                <a:gs pos="58000">
                  <a:schemeClr val="accent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13"/>
            <p:cNvSpPr>
              <a:spLocks noEditPoints="1"/>
            </p:cNvSpPr>
            <p:nvPr/>
          </p:nvSpPr>
          <p:spPr bwMode="auto">
            <a:xfrm>
              <a:off x="947" y="1765"/>
              <a:ext cx="127" cy="712"/>
            </a:xfrm>
            <a:custGeom>
              <a:avLst/>
              <a:gdLst>
                <a:gd name="T0" fmla="*/ 55 w 123"/>
                <a:gd name="T1" fmla="*/ 577 h 697"/>
                <a:gd name="T2" fmla="*/ 80 w 123"/>
                <a:gd name="T3" fmla="*/ 555 h 697"/>
                <a:gd name="T4" fmla="*/ 86 w 123"/>
                <a:gd name="T5" fmla="*/ 546 h 697"/>
                <a:gd name="T6" fmla="*/ 55 w 123"/>
                <a:gd name="T7" fmla="*/ 577 h 697"/>
                <a:gd name="T8" fmla="*/ 121 w 123"/>
                <a:gd name="T9" fmla="*/ 271 h 697"/>
                <a:gd name="T10" fmla="*/ 81 w 123"/>
                <a:gd name="T11" fmla="*/ 64 h 697"/>
                <a:gd name="T12" fmla="*/ 0 w 123"/>
                <a:gd name="T13" fmla="*/ 0 h 697"/>
                <a:gd name="T14" fmla="*/ 2 w 123"/>
                <a:gd name="T15" fmla="*/ 17 h 697"/>
                <a:gd name="T16" fmla="*/ 76 w 123"/>
                <a:gd name="T17" fmla="*/ 76 h 697"/>
                <a:gd name="T18" fmla="*/ 116 w 123"/>
                <a:gd name="T19" fmla="*/ 283 h 697"/>
                <a:gd name="T20" fmla="*/ 94 w 123"/>
                <a:gd name="T21" fmla="*/ 646 h 697"/>
                <a:gd name="T22" fmla="*/ 85 w 123"/>
                <a:gd name="T23" fmla="*/ 697 h 697"/>
                <a:gd name="T24" fmla="*/ 99 w 123"/>
                <a:gd name="T25" fmla="*/ 634 h 697"/>
                <a:gd name="T26" fmla="*/ 121 w 123"/>
                <a:gd name="T27" fmla="*/ 27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697">
                  <a:moveTo>
                    <a:pt x="55" y="577"/>
                  </a:moveTo>
                  <a:cubicBezTo>
                    <a:pt x="61" y="567"/>
                    <a:pt x="67" y="557"/>
                    <a:pt x="80" y="555"/>
                  </a:cubicBezTo>
                  <a:cubicBezTo>
                    <a:pt x="84" y="554"/>
                    <a:pt x="86" y="550"/>
                    <a:pt x="86" y="546"/>
                  </a:cubicBezTo>
                  <a:cubicBezTo>
                    <a:pt x="69" y="549"/>
                    <a:pt x="59" y="562"/>
                    <a:pt x="55" y="577"/>
                  </a:cubicBezTo>
                  <a:close/>
                  <a:moveTo>
                    <a:pt x="121" y="271"/>
                  </a:moveTo>
                  <a:cubicBezTo>
                    <a:pt x="119" y="145"/>
                    <a:pt x="104" y="81"/>
                    <a:pt x="81" y="64"/>
                  </a:cubicBezTo>
                  <a:cubicBezTo>
                    <a:pt x="46" y="38"/>
                    <a:pt x="0" y="0"/>
                    <a:pt x="0" y="0"/>
                  </a:cubicBezTo>
                  <a:cubicBezTo>
                    <a:pt x="0" y="0"/>
                    <a:pt x="1" y="7"/>
                    <a:pt x="2" y="17"/>
                  </a:cubicBezTo>
                  <a:cubicBezTo>
                    <a:pt x="15" y="29"/>
                    <a:pt x="49" y="56"/>
                    <a:pt x="76" y="76"/>
                  </a:cubicBezTo>
                  <a:cubicBezTo>
                    <a:pt x="99" y="93"/>
                    <a:pt x="115" y="157"/>
                    <a:pt x="116" y="283"/>
                  </a:cubicBezTo>
                  <a:cubicBezTo>
                    <a:pt x="119" y="456"/>
                    <a:pt x="109" y="545"/>
                    <a:pt x="94" y="646"/>
                  </a:cubicBezTo>
                  <a:cubicBezTo>
                    <a:pt x="91" y="669"/>
                    <a:pt x="88" y="686"/>
                    <a:pt x="85" y="697"/>
                  </a:cubicBezTo>
                  <a:cubicBezTo>
                    <a:pt x="90" y="689"/>
                    <a:pt x="94" y="668"/>
                    <a:pt x="99" y="634"/>
                  </a:cubicBezTo>
                  <a:cubicBezTo>
                    <a:pt x="113" y="533"/>
                    <a:pt x="123" y="444"/>
                    <a:pt x="121" y="271"/>
                  </a:cubicBezTo>
                  <a:close/>
                </a:path>
              </a:pathLst>
            </a:custGeom>
            <a:gradFill>
              <a:gsLst>
                <a:gs pos="96667">
                  <a:schemeClr val="accent1"/>
                </a:gs>
                <a:gs pos="0">
                  <a:srgbClr val="FAF3C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14"/>
            <p:cNvSpPr>
              <a:spLocks/>
            </p:cNvSpPr>
            <p:nvPr/>
          </p:nvSpPr>
          <p:spPr bwMode="auto">
            <a:xfrm>
              <a:off x="696" y="3404"/>
              <a:ext cx="247" cy="351"/>
            </a:xfrm>
            <a:custGeom>
              <a:avLst/>
              <a:gdLst>
                <a:gd name="T0" fmla="*/ 0 w 241"/>
                <a:gd name="T1" fmla="*/ 0 h 344"/>
                <a:gd name="T2" fmla="*/ 87 w 241"/>
                <a:gd name="T3" fmla="*/ 336 h 344"/>
                <a:gd name="T4" fmla="*/ 115 w 241"/>
                <a:gd name="T5" fmla="*/ 343 h 344"/>
                <a:gd name="T6" fmla="*/ 144 w 241"/>
                <a:gd name="T7" fmla="*/ 337 h 344"/>
                <a:gd name="T8" fmla="*/ 241 w 241"/>
                <a:gd name="T9" fmla="*/ 5 h 344"/>
                <a:gd name="T10" fmla="*/ 0 w 241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344">
                  <a:moveTo>
                    <a:pt x="0" y="0"/>
                  </a:moveTo>
                  <a:cubicBezTo>
                    <a:pt x="0" y="0"/>
                    <a:pt x="31" y="215"/>
                    <a:pt x="87" y="336"/>
                  </a:cubicBezTo>
                  <a:cubicBezTo>
                    <a:pt x="101" y="343"/>
                    <a:pt x="115" y="343"/>
                    <a:pt x="115" y="343"/>
                  </a:cubicBezTo>
                  <a:cubicBezTo>
                    <a:pt x="115" y="343"/>
                    <a:pt x="130" y="344"/>
                    <a:pt x="144" y="337"/>
                  </a:cubicBezTo>
                  <a:cubicBezTo>
                    <a:pt x="203" y="218"/>
                    <a:pt x="241" y="5"/>
                    <a:pt x="241" y="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4AA23"/>
                </a:gs>
                <a:gs pos="100000">
                  <a:srgbClr val="E4AA23"/>
                </a:gs>
                <a:gs pos="50000">
                  <a:srgbClr val="F1D38F"/>
                </a:gs>
                <a:gs pos="28000">
                  <a:srgbClr val="A5671F"/>
                </a:gs>
                <a:gs pos="56000">
                  <a:srgbClr val="90501E"/>
                </a:gs>
              </a:gsLst>
              <a:lin ang="21594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15"/>
            <p:cNvSpPr>
              <a:spLocks/>
            </p:cNvSpPr>
            <p:nvPr/>
          </p:nvSpPr>
          <p:spPr bwMode="auto">
            <a:xfrm>
              <a:off x="675" y="2757"/>
              <a:ext cx="292" cy="82"/>
            </a:xfrm>
            <a:custGeom>
              <a:avLst/>
              <a:gdLst>
                <a:gd name="T0" fmla="*/ 291 w 292"/>
                <a:gd name="T1" fmla="*/ 82 h 82"/>
                <a:gd name="T2" fmla="*/ 0 w 292"/>
                <a:gd name="T3" fmla="*/ 76 h 82"/>
                <a:gd name="T4" fmla="*/ 1 w 292"/>
                <a:gd name="T5" fmla="*/ 0 h 82"/>
                <a:gd name="T6" fmla="*/ 292 w 292"/>
                <a:gd name="T7" fmla="*/ 4 h 82"/>
                <a:gd name="T8" fmla="*/ 291 w 292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82">
                  <a:moveTo>
                    <a:pt x="291" y="82"/>
                  </a:moveTo>
                  <a:lnTo>
                    <a:pt x="0" y="76"/>
                  </a:lnTo>
                  <a:lnTo>
                    <a:pt x="1" y="0"/>
                  </a:lnTo>
                  <a:lnTo>
                    <a:pt x="292" y="4"/>
                  </a:lnTo>
                  <a:lnTo>
                    <a:pt x="291" y="82"/>
                  </a:lnTo>
                  <a:close/>
                </a:path>
              </a:pathLst>
            </a:custGeom>
            <a:gradFill>
              <a:gsLst>
                <a:gs pos="49000">
                  <a:srgbClr val="E4AA23"/>
                </a:gs>
                <a:gs pos="100000">
                  <a:srgbClr val="E4AA23"/>
                </a:gs>
                <a:gs pos="32233">
                  <a:schemeClr val="bg1"/>
                </a:gs>
                <a:gs pos="22000">
                  <a:srgbClr val="BE8121"/>
                </a:gs>
                <a:gs pos="0">
                  <a:srgbClr val="A5671F"/>
                </a:gs>
                <a:gs pos="81000">
                  <a:srgbClr val="90501E"/>
                </a:gs>
              </a:gsLst>
              <a:lin ang="21594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16"/>
            <p:cNvSpPr>
              <a:spLocks/>
            </p:cNvSpPr>
            <p:nvPr/>
          </p:nvSpPr>
          <p:spPr bwMode="auto">
            <a:xfrm>
              <a:off x="666" y="2755"/>
              <a:ext cx="312" cy="24"/>
            </a:xfrm>
            <a:custGeom>
              <a:avLst/>
              <a:gdLst>
                <a:gd name="T0" fmla="*/ 304 w 304"/>
                <a:gd name="T1" fmla="*/ 14 h 24"/>
                <a:gd name="T2" fmla="*/ 295 w 304"/>
                <a:gd name="T3" fmla="*/ 24 h 24"/>
                <a:gd name="T4" fmla="*/ 10 w 304"/>
                <a:gd name="T5" fmla="*/ 20 h 24"/>
                <a:gd name="T6" fmla="*/ 1 w 304"/>
                <a:gd name="T7" fmla="*/ 10 h 24"/>
                <a:gd name="T8" fmla="*/ 1 w 304"/>
                <a:gd name="T9" fmla="*/ 10 h 24"/>
                <a:gd name="T10" fmla="*/ 10 w 304"/>
                <a:gd name="T11" fmla="*/ 0 h 24"/>
                <a:gd name="T12" fmla="*/ 295 w 304"/>
                <a:gd name="T13" fmla="*/ 4 h 24"/>
                <a:gd name="T14" fmla="*/ 304 w 304"/>
                <a:gd name="T1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" h="24">
                  <a:moveTo>
                    <a:pt x="304" y="14"/>
                  </a:moveTo>
                  <a:cubicBezTo>
                    <a:pt x="304" y="19"/>
                    <a:pt x="300" y="24"/>
                    <a:pt x="295" y="24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295" y="4"/>
                    <a:pt x="295" y="4"/>
                    <a:pt x="295" y="4"/>
                  </a:cubicBezTo>
                  <a:cubicBezTo>
                    <a:pt x="300" y="4"/>
                    <a:pt x="304" y="9"/>
                    <a:pt x="304" y="14"/>
                  </a:cubicBezTo>
                  <a:close/>
                </a:path>
              </a:pathLst>
            </a:custGeom>
            <a:solidFill>
              <a:srgbClr val="714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17"/>
            <p:cNvSpPr>
              <a:spLocks/>
            </p:cNvSpPr>
            <p:nvPr/>
          </p:nvSpPr>
          <p:spPr bwMode="auto">
            <a:xfrm>
              <a:off x="666" y="2819"/>
              <a:ext cx="311" cy="25"/>
            </a:xfrm>
            <a:custGeom>
              <a:avLst/>
              <a:gdLst>
                <a:gd name="T0" fmla="*/ 303 w 303"/>
                <a:gd name="T1" fmla="*/ 14 h 24"/>
                <a:gd name="T2" fmla="*/ 294 w 303"/>
                <a:gd name="T3" fmla="*/ 24 h 24"/>
                <a:gd name="T4" fmla="*/ 9 w 303"/>
                <a:gd name="T5" fmla="*/ 20 h 24"/>
                <a:gd name="T6" fmla="*/ 0 w 303"/>
                <a:gd name="T7" fmla="*/ 10 h 24"/>
                <a:gd name="T8" fmla="*/ 0 w 303"/>
                <a:gd name="T9" fmla="*/ 10 h 24"/>
                <a:gd name="T10" fmla="*/ 9 w 303"/>
                <a:gd name="T11" fmla="*/ 0 h 24"/>
                <a:gd name="T12" fmla="*/ 294 w 303"/>
                <a:gd name="T13" fmla="*/ 4 h 24"/>
                <a:gd name="T14" fmla="*/ 303 w 303"/>
                <a:gd name="T1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24">
                  <a:moveTo>
                    <a:pt x="303" y="14"/>
                  </a:moveTo>
                  <a:cubicBezTo>
                    <a:pt x="303" y="19"/>
                    <a:pt x="299" y="24"/>
                    <a:pt x="294" y="24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9" y="4"/>
                    <a:pt x="303" y="9"/>
                    <a:pt x="303" y="14"/>
                  </a:cubicBezTo>
                  <a:close/>
                </a:path>
              </a:pathLst>
            </a:custGeom>
            <a:solidFill>
              <a:srgbClr val="714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18"/>
            <p:cNvSpPr>
              <a:spLocks/>
            </p:cNvSpPr>
            <p:nvPr/>
          </p:nvSpPr>
          <p:spPr bwMode="auto">
            <a:xfrm>
              <a:off x="669" y="2820"/>
              <a:ext cx="305" cy="12"/>
            </a:xfrm>
            <a:custGeom>
              <a:avLst/>
              <a:gdLst>
                <a:gd name="T0" fmla="*/ 297 w 297"/>
                <a:gd name="T1" fmla="*/ 8 h 12"/>
                <a:gd name="T2" fmla="*/ 289 w 297"/>
                <a:gd name="T3" fmla="*/ 12 h 12"/>
                <a:gd name="T4" fmla="*/ 8 w 297"/>
                <a:gd name="T5" fmla="*/ 8 h 12"/>
                <a:gd name="T6" fmla="*/ 0 w 297"/>
                <a:gd name="T7" fmla="*/ 4 h 12"/>
                <a:gd name="T8" fmla="*/ 8 w 297"/>
                <a:gd name="T9" fmla="*/ 0 h 12"/>
                <a:gd name="T10" fmla="*/ 289 w 297"/>
                <a:gd name="T11" fmla="*/ 4 h 12"/>
                <a:gd name="T12" fmla="*/ 297 w 297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2">
                  <a:moveTo>
                    <a:pt x="297" y="8"/>
                  </a:moveTo>
                  <a:cubicBezTo>
                    <a:pt x="296" y="10"/>
                    <a:pt x="293" y="12"/>
                    <a:pt x="289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2" y="6"/>
                    <a:pt x="0" y="4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93" y="4"/>
                    <a:pt x="296" y="6"/>
                    <a:pt x="297" y="8"/>
                  </a:cubicBezTo>
                  <a:close/>
                </a:path>
              </a:pathLst>
            </a:custGeom>
            <a:solidFill>
              <a:srgbClr val="FBF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19"/>
            <p:cNvSpPr>
              <a:spLocks/>
            </p:cNvSpPr>
            <p:nvPr/>
          </p:nvSpPr>
          <p:spPr bwMode="auto">
            <a:xfrm>
              <a:off x="670" y="2756"/>
              <a:ext cx="305" cy="12"/>
            </a:xfrm>
            <a:custGeom>
              <a:avLst/>
              <a:gdLst>
                <a:gd name="T0" fmla="*/ 297 w 297"/>
                <a:gd name="T1" fmla="*/ 8 h 12"/>
                <a:gd name="T2" fmla="*/ 289 w 297"/>
                <a:gd name="T3" fmla="*/ 12 h 12"/>
                <a:gd name="T4" fmla="*/ 8 w 297"/>
                <a:gd name="T5" fmla="*/ 8 h 12"/>
                <a:gd name="T6" fmla="*/ 0 w 297"/>
                <a:gd name="T7" fmla="*/ 4 h 12"/>
                <a:gd name="T8" fmla="*/ 8 w 297"/>
                <a:gd name="T9" fmla="*/ 0 h 12"/>
                <a:gd name="T10" fmla="*/ 289 w 297"/>
                <a:gd name="T11" fmla="*/ 4 h 12"/>
                <a:gd name="T12" fmla="*/ 297 w 297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2">
                  <a:moveTo>
                    <a:pt x="297" y="8"/>
                  </a:moveTo>
                  <a:cubicBezTo>
                    <a:pt x="295" y="11"/>
                    <a:pt x="292" y="12"/>
                    <a:pt x="289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" y="8"/>
                    <a:pt x="1" y="6"/>
                    <a:pt x="0" y="4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93" y="4"/>
                    <a:pt x="295" y="6"/>
                    <a:pt x="297" y="8"/>
                  </a:cubicBezTo>
                  <a:close/>
                </a:path>
              </a:pathLst>
            </a:custGeom>
            <a:solidFill>
              <a:srgbClr val="FBF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20"/>
            <p:cNvSpPr>
              <a:spLocks/>
            </p:cNvSpPr>
            <p:nvPr/>
          </p:nvSpPr>
          <p:spPr bwMode="auto">
            <a:xfrm>
              <a:off x="666" y="2826"/>
              <a:ext cx="311" cy="18"/>
            </a:xfrm>
            <a:custGeom>
              <a:avLst/>
              <a:gdLst>
                <a:gd name="T0" fmla="*/ 303 w 303"/>
                <a:gd name="T1" fmla="*/ 4 h 17"/>
                <a:gd name="T2" fmla="*/ 303 w 303"/>
                <a:gd name="T3" fmla="*/ 7 h 17"/>
                <a:gd name="T4" fmla="*/ 294 w 303"/>
                <a:gd name="T5" fmla="*/ 17 h 17"/>
                <a:gd name="T6" fmla="*/ 9 w 303"/>
                <a:gd name="T7" fmla="*/ 13 h 17"/>
                <a:gd name="T8" fmla="*/ 0 w 303"/>
                <a:gd name="T9" fmla="*/ 3 h 17"/>
                <a:gd name="T10" fmla="*/ 0 w 303"/>
                <a:gd name="T11" fmla="*/ 0 h 17"/>
                <a:gd name="T12" fmla="*/ 9 w 303"/>
                <a:gd name="T13" fmla="*/ 6 h 17"/>
                <a:gd name="T14" fmla="*/ 294 w 303"/>
                <a:gd name="T15" fmla="*/ 10 h 17"/>
                <a:gd name="T16" fmla="*/ 303 w 303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17">
                  <a:moveTo>
                    <a:pt x="303" y="4"/>
                  </a:moveTo>
                  <a:cubicBezTo>
                    <a:pt x="303" y="5"/>
                    <a:pt x="303" y="6"/>
                    <a:pt x="303" y="7"/>
                  </a:cubicBezTo>
                  <a:cubicBezTo>
                    <a:pt x="303" y="13"/>
                    <a:pt x="299" y="17"/>
                    <a:pt x="294" y="1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3"/>
                    <a:pt x="0" y="8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3"/>
                    <a:pt x="5" y="6"/>
                    <a:pt x="9" y="6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8" y="10"/>
                    <a:pt x="301" y="8"/>
                    <a:pt x="303" y="4"/>
                  </a:cubicBezTo>
                  <a:close/>
                </a:path>
              </a:pathLst>
            </a:custGeom>
            <a:solidFill>
              <a:srgbClr val="AB7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21"/>
            <p:cNvSpPr>
              <a:spLocks/>
            </p:cNvSpPr>
            <p:nvPr/>
          </p:nvSpPr>
          <p:spPr bwMode="auto">
            <a:xfrm>
              <a:off x="666" y="2761"/>
              <a:ext cx="312" cy="18"/>
            </a:xfrm>
            <a:custGeom>
              <a:avLst/>
              <a:gdLst>
                <a:gd name="T0" fmla="*/ 304 w 304"/>
                <a:gd name="T1" fmla="*/ 5 h 18"/>
                <a:gd name="T2" fmla="*/ 304 w 304"/>
                <a:gd name="T3" fmla="*/ 8 h 18"/>
                <a:gd name="T4" fmla="*/ 295 w 304"/>
                <a:gd name="T5" fmla="*/ 18 h 18"/>
                <a:gd name="T6" fmla="*/ 10 w 304"/>
                <a:gd name="T7" fmla="*/ 14 h 18"/>
                <a:gd name="T8" fmla="*/ 1 w 304"/>
                <a:gd name="T9" fmla="*/ 4 h 18"/>
                <a:gd name="T10" fmla="*/ 1 w 304"/>
                <a:gd name="T11" fmla="*/ 0 h 18"/>
                <a:gd name="T12" fmla="*/ 10 w 304"/>
                <a:gd name="T13" fmla="*/ 7 h 18"/>
                <a:gd name="T14" fmla="*/ 295 w 304"/>
                <a:gd name="T15" fmla="*/ 11 h 18"/>
                <a:gd name="T16" fmla="*/ 304 w 304"/>
                <a:gd name="T1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18">
                  <a:moveTo>
                    <a:pt x="304" y="5"/>
                  </a:moveTo>
                  <a:cubicBezTo>
                    <a:pt x="304" y="6"/>
                    <a:pt x="304" y="7"/>
                    <a:pt x="304" y="8"/>
                  </a:cubicBezTo>
                  <a:cubicBezTo>
                    <a:pt x="304" y="13"/>
                    <a:pt x="300" y="18"/>
                    <a:pt x="295" y="1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0" y="9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2" y="4"/>
                    <a:pt x="6" y="7"/>
                    <a:pt x="10" y="7"/>
                  </a:cubicBezTo>
                  <a:cubicBezTo>
                    <a:pt x="295" y="11"/>
                    <a:pt x="295" y="11"/>
                    <a:pt x="295" y="11"/>
                  </a:cubicBezTo>
                  <a:cubicBezTo>
                    <a:pt x="299" y="11"/>
                    <a:pt x="302" y="8"/>
                    <a:pt x="304" y="5"/>
                  </a:cubicBezTo>
                  <a:close/>
                </a:path>
              </a:pathLst>
            </a:custGeom>
            <a:solidFill>
              <a:srgbClr val="AB7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22"/>
            <p:cNvSpPr>
              <a:spLocks/>
            </p:cNvSpPr>
            <p:nvPr/>
          </p:nvSpPr>
          <p:spPr bwMode="auto">
            <a:xfrm>
              <a:off x="692" y="1601"/>
              <a:ext cx="283" cy="323"/>
            </a:xfrm>
            <a:custGeom>
              <a:avLst/>
              <a:gdLst>
                <a:gd name="T0" fmla="*/ 0 w 276"/>
                <a:gd name="T1" fmla="*/ 304 h 316"/>
                <a:gd name="T2" fmla="*/ 135 w 276"/>
                <a:gd name="T3" fmla="*/ 315 h 316"/>
                <a:gd name="T4" fmla="*/ 276 w 276"/>
                <a:gd name="T5" fmla="*/ 306 h 316"/>
                <a:gd name="T6" fmla="*/ 142 w 276"/>
                <a:gd name="T7" fmla="*/ 1 h 316"/>
                <a:gd name="T8" fmla="*/ 0 w 276"/>
                <a:gd name="T9" fmla="*/ 30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316">
                  <a:moveTo>
                    <a:pt x="0" y="304"/>
                  </a:moveTo>
                  <a:cubicBezTo>
                    <a:pt x="12" y="313"/>
                    <a:pt x="90" y="315"/>
                    <a:pt x="135" y="315"/>
                  </a:cubicBezTo>
                  <a:cubicBezTo>
                    <a:pt x="186" y="316"/>
                    <a:pt x="268" y="315"/>
                    <a:pt x="276" y="306"/>
                  </a:cubicBezTo>
                  <a:cubicBezTo>
                    <a:pt x="249" y="74"/>
                    <a:pt x="199" y="2"/>
                    <a:pt x="142" y="1"/>
                  </a:cubicBezTo>
                  <a:cubicBezTo>
                    <a:pt x="84" y="0"/>
                    <a:pt x="32" y="71"/>
                    <a:pt x="0" y="304"/>
                  </a:cubicBezTo>
                  <a:close/>
                </a:path>
              </a:pathLst>
            </a:custGeom>
            <a:gradFill>
              <a:gsLst>
                <a:gs pos="49000">
                  <a:srgbClr val="E4AA23"/>
                </a:gs>
                <a:gs pos="100000">
                  <a:srgbClr val="E4AA23"/>
                </a:gs>
                <a:gs pos="32233">
                  <a:schemeClr val="bg1"/>
                </a:gs>
                <a:gs pos="22000">
                  <a:srgbClr val="BE8121"/>
                </a:gs>
                <a:gs pos="0">
                  <a:srgbClr val="A5671F"/>
                </a:gs>
                <a:gs pos="81000">
                  <a:srgbClr val="90501E"/>
                </a:gs>
              </a:gsLst>
              <a:lin ang="21594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23"/>
            <p:cNvSpPr>
              <a:spLocks/>
            </p:cNvSpPr>
            <p:nvPr/>
          </p:nvSpPr>
          <p:spPr bwMode="auto">
            <a:xfrm>
              <a:off x="697" y="3417"/>
              <a:ext cx="244" cy="16"/>
            </a:xfrm>
            <a:custGeom>
              <a:avLst/>
              <a:gdLst>
                <a:gd name="T0" fmla="*/ 2 w 238"/>
                <a:gd name="T1" fmla="*/ 12 h 16"/>
                <a:gd name="T2" fmla="*/ 0 w 238"/>
                <a:gd name="T3" fmla="*/ 0 h 16"/>
                <a:gd name="T4" fmla="*/ 238 w 238"/>
                <a:gd name="T5" fmla="*/ 4 h 16"/>
                <a:gd name="T6" fmla="*/ 236 w 238"/>
                <a:gd name="T7" fmla="*/ 16 h 16"/>
                <a:gd name="T8" fmla="*/ 2 w 238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6">
                  <a:moveTo>
                    <a:pt x="2" y="12"/>
                  </a:moveTo>
                  <a:cubicBezTo>
                    <a:pt x="1" y="7"/>
                    <a:pt x="1" y="3"/>
                    <a:pt x="0" y="0"/>
                  </a:cubicBezTo>
                  <a:cubicBezTo>
                    <a:pt x="238" y="4"/>
                    <a:pt x="238" y="4"/>
                    <a:pt x="238" y="4"/>
                  </a:cubicBezTo>
                  <a:cubicBezTo>
                    <a:pt x="237" y="7"/>
                    <a:pt x="236" y="12"/>
                    <a:pt x="236" y="16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402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09" name="red book"/>
          <p:cNvGrpSpPr>
            <a:grpSpLocks noChangeAspect="1"/>
          </p:cNvGrpSpPr>
          <p:nvPr/>
        </p:nvGrpSpPr>
        <p:grpSpPr bwMode="auto">
          <a:xfrm>
            <a:off x="4047348" y="3607867"/>
            <a:ext cx="2454629" cy="1800718"/>
            <a:chOff x="1509" y="1161"/>
            <a:chExt cx="2744" cy="201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10" name="AutoShape 371"/>
            <p:cNvSpPr>
              <a:spLocks noChangeAspect="1" noChangeArrowheads="1" noTextEdit="1"/>
            </p:cNvSpPr>
            <p:nvPr/>
          </p:nvSpPr>
          <p:spPr bwMode="auto">
            <a:xfrm>
              <a:off x="1509" y="1161"/>
              <a:ext cx="2742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373"/>
            <p:cNvSpPr>
              <a:spLocks/>
            </p:cNvSpPr>
            <p:nvPr/>
          </p:nvSpPr>
          <p:spPr bwMode="auto">
            <a:xfrm>
              <a:off x="1546" y="2831"/>
              <a:ext cx="2685" cy="343"/>
            </a:xfrm>
            <a:custGeom>
              <a:avLst/>
              <a:gdLst>
                <a:gd name="T0" fmla="*/ 196 w 1134"/>
                <a:gd name="T1" fmla="*/ 0 h 145"/>
                <a:gd name="T2" fmla="*/ 4 w 1134"/>
                <a:gd name="T3" fmla="*/ 16 h 145"/>
                <a:gd name="T4" fmla="*/ 0 w 1134"/>
                <a:gd name="T5" fmla="*/ 41 h 145"/>
                <a:gd name="T6" fmla="*/ 0 w 1134"/>
                <a:gd name="T7" fmla="*/ 52 h 145"/>
                <a:gd name="T8" fmla="*/ 88 w 1134"/>
                <a:gd name="T9" fmla="*/ 145 h 145"/>
                <a:gd name="T10" fmla="*/ 94 w 1134"/>
                <a:gd name="T11" fmla="*/ 145 h 145"/>
                <a:gd name="T12" fmla="*/ 1134 w 1134"/>
                <a:gd name="T13" fmla="*/ 145 h 145"/>
                <a:gd name="T14" fmla="*/ 1133 w 1134"/>
                <a:gd name="T15" fmla="*/ 142 h 145"/>
                <a:gd name="T16" fmla="*/ 1134 w 1134"/>
                <a:gd name="T17" fmla="*/ 142 h 145"/>
                <a:gd name="T18" fmla="*/ 1063 w 1134"/>
                <a:gd name="T19" fmla="*/ 1 h 145"/>
                <a:gd name="T20" fmla="*/ 221 w 1134"/>
                <a:gd name="T21" fmla="*/ 0 h 145"/>
                <a:gd name="T22" fmla="*/ 196 w 1134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4" h="145">
                  <a:moveTo>
                    <a:pt x="196" y="0"/>
                  </a:moveTo>
                  <a:cubicBezTo>
                    <a:pt x="141" y="0"/>
                    <a:pt x="9" y="1"/>
                    <a:pt x="4" y="16"/>
                  </a:cubicBezTo>
                  <a:cubicBezTo>
                    <a:pt x="1" y="23"/>
                    <a:pt x="0" y="32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98"/>
                    <a:pt x="52" y="144"/>
                    <a:pt x="88" y="145"/>
                  </a:cubicBezTo>
                  <a:cubicBezTo>
                    <a:pt x="90" y="145"/>
                    <a:pt x="92" y="145"/>
                    <a:pt x="94" y="145"/>
                  </a:cubicBezTo>
                  <a:cubicBezTo>
                    <a:pt x="105" y="145"/>
                    <a:pt x="1129" y="145"/>
                    <a:pt x="1134" y="145"/>
                  </a:cubicBezTo>
                  <a:cubicBezTo>
                    <a:pt x="1134" y="145"/>
                    <a:pt x="1134" y="144"/>
                    <a:pt x="1133" y="142"/>
                  </a:cubicBezTo>
                  <a:cubicBezTo>
                    <a:pt x="1133" y="142"/>
                    <a:pt x="1134" y="142"/>
                    <a:pt x="1134" y="142"/>
                  </a:cubicBezTo>
                  <a:cubicBezTo>
                    <a:pt x="1063" y="1"/>
                    <a:pt x="1063" y="1"/>
                    <a:pt x="1063" y="1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211" y="0"/>
                    <a:pt x="196" y="0"/>
                  </a:cubicBezTo>
                </a:path>
              </a:pathLst>
            </a:custGeom>
            <a:solidFill>
              <a:srgbClr val="6F5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374"/>
            <p:cNvSpPr>
              <a:spLocks/>
            </p:cNvSpPr>
            <p:nvPr/>
          </p:nvSpPr>
          <p:spPr bwMode="auto">
            <a:xfrm>
              <a:off x="1722" y="2787"/>
              <a:ext cx="2527" cy="367"/>
            </a:xfrm>
            <a:custGeom>
              <a:avLst/>
              <a:gdLst>
                <a:gd name="T0" fmla="*/ 71 w 1067"/>
                <a:gd name="T1" fmla="*/ 7 h 155"/>
                <a:gd name="T2" fmla="*/ 19 w 1067"/>
                <a:gd name="T3" fmla="*/ 52 h 155"/>
                <a:gd name="T4" fmla="*/ 1067 w 1067"/>
                <a:gd name="T5" fmla="*/ 155 h 155"/>
                <a:gd name="T6" fmla="*/ 995 w 1067"/>
                <a:gd name="T7" fmla="*/ 1 h 155"/>
                <a:gd name="T8" fmla="*/ 136 w 1067"/>
                <a:gd name="T9" fmla="*/ 0 h 155"/>
                <a:gd name="T10" fmla="*/ 71 w 1067"/>
                <a:gd name="T11" fmla="*/ 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7" h="155">
                  <a:moveTo>
                    <a:pt x="71" y="7"/>
                  </a:moveTo>
                  <a:cubicBezTo>
                    <a:pt x="51" y="15"/>
                    <a:pt x="31" y="32"/>
                    <a:pt x="19" y="52"/>
                  </a:cubicBezTo>
                  <a:cubicBezTo>
                    <a:pt x="0" y="87"/>
                    <a:pt x="1067" y="155"/>
                    <a:pt x="1067" y="155"/>
                  </a:cubicBezTo>
                  <a:cubicBezTo>
                    <a:pt x="995" y="1"/>
                    <a:pt x="995" y="1"/>
                    <a:pt x="995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92" y="0"/>
                    <a:pt x="71" y="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375"/>
            <p:cNvSpPr>
              <a:spLocks/>
            </p:cNvSpPr>
            <p:nvPr/>
          </p:nvSpPr>
          <p:spPr bwMode="auto">
            <a:xfrm>
              <a:off x="1561" y="2676"/>
              <a:ext cx="2640" cy="445"/>
            </a:xfrm>
            <a:custGeom>
              <a:avLst/>
              <a:gdLst>
                <a:gd name="T0" fmla="*/ 1102 w 1115"/>
                <a:gd name="T1" fmla="*/ 0 h 188"/>
                <a:gd name="T2" fmla="*/ 1115 w 1115"/>
                <a:gd name="T3" fmla="*/ 187 h 188"/>
                <a:gd name="T4" fmla="*/ 146 w 1115"/>
                <a:gd name="T5" fmla="*/ 186 h 188"/>
                <a:gd name="T6" fmla="*/ 110 w 1115"/>
                <a:gd name="T7" fmla="*/ 187 h 188"/>
                <a:gd name="T8" fmla="*/ 72 w 1115"/>
                <a:gd name="T9" fmla="*/ 185 h 188"/>
                <a:gd name="T10" fmla="*/ 0 w 1115"/>
                <a:gd name="T11" fmla="*/ 105 h 188"/>
                <a:gd name="T12" fmla="*/ 68 w 1115"/>
                <a:gd name="T13" fmla="*/ 7 h 188"/>
                <a:gd name="T14" fmla="*/ 1102 w 1115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5" h="188">
                  <a:moveTo>
                    <a:pt x="1102" y="0"/>
                  </a:moveTo>
                  <a:cubicBezTo>
                    <a:pt x="1102" y="0"/>
                    <a:pt x="1052" y="127"/>
                    <a:pt x="1115" y="187"/>
                  </a:cubicBezTo>
                  <a:cubicBezTo>
                    <a:pt x="1115" y="187"/>
                    <a:pt x="290" y="188"/>
                    <a:pt x="146" y="186"/>
                  </a:cubicBezTo>
                  <a:cubicBezTo>
                    <a:pt x="130" y="186"/>
                    <a:pt x="124" y="186"/>
                    <a:pt x="110" y="187"/>
                  </a:cubicBezTo>
                  <a:cubicBezTo>
                    <a:pt x="96" y="187"/>
                    <a:pt x="74" y="185"/>
                    <a:pt x="72" y="185"/>
                  </a:cubicBezTo>
                  <a:cubicBezTo>
                    <a:pt x="53" y="181"/>
                    <a:pt x="0" y="154"/>
                    <a:pt x="0" y="105"/>
                  </a:cubicBezTo>
                  <a:cubicBezTo>
                    <a:pt x="0" y="56"/>
                    <a:pt x="24" y="14"/>
                    <a:pt x="68" y="7"/>
                  </a:cubicBezTo>
                  <a:cubicBezTo>
                    <a:pt x="112" y="0"/>
                    <a:pt x="1102" y="0"/>
                    <a:pt x="1102" y="0"/>
                  </a:cubicBezTo>
                  <a:close/>
                </a:path>
              </a:pathLst>
            </a:custGeom>
            <a:gradFill>
              <a:gsLst>
                <a:gs pos="99000">
                  <a:schemeClr val="accent2">
                    <a:lumMod val="60000"/>
                    <a:lumOff val="40000"/>
                  </a:schemeClr>
                </a:gs>
                <a:gs pos="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376"/>
            <p:cNvSpPr>
              <a:spLocks/>
            </p:cNvSpPr>
            <p:nvPr/>
          </p:nvSpPr>
          <p:spPr bwMode="auto">
            <a:xfrm>
              <a:off x="1544" y="2216"/>
              <a:ext cx="2702" cy="656"/>
            </a:xfrm>
            <a:custGeom>
              <a:avLst/>
              <a:gdLst>
                <a:gd name="T0" fmla="*/ 1048 w 1141"/>
                <a:gd name="T1" fmla="*/ 0 h 277"/>
                <a:gd name="T2" fmla="*/ 199 w 1141"/>
                <a:gd name="T3" fmla="*/ 0 h 277"/>
                <a:gd name="T4" fmla="*/ 185 w 1141"/>
                <a:gd name="T5" fmla="*/ 7 h 277"/>
                <a:gd name="T6" fmla="*/ 176 w 1141"/>
                <a:gd name="T7" fmla="*/ 9 h 277"/>
                <a:gd name="T8" fmla="*/ 175 w 1141"/>
                <a:gd name="T9" fmla="*/ 9 h 277"/>
                <a:gd name="T10" fmla="*/ 175 w 1141"/>
                <a:gd name="T11" fmla="*/ 9 h 277"/>
                <a:gd name="T12" fmla="*/ 168 w 1141"/>
                <a:gd name="T13" fmla="*/ 6 h 277"/>
                <a:gd name="T14" fmla="*/ 149 w 1141"/>
                <a:gd name="T15" fmla="*/ 0 h 277"/>
                <a:gd name="T16" fmla="*/ 111 w 1141"/>
                <a:gd name="T17" fmla="*/ 20 h 277"/>
                <a:gd name="T18" fmla="*/ 101 w 1141"/>
                <a:gd name="T19" fmla="*/ 32 h 277"/>
                <a:gd name="T20" fmla="*/ 92 w 1141"/>
                <a:gd name="T21" fmla="*/ 45 h 277"/>
                <a:gd name="T22" fmla="*/ 32 w 1141"/>
                <a:gd name="T23" fmla="*/ 181 h 277"/>
                <a:gd name="T24" fmla="*/ 0 w 1141"/>
                <a:gd name="T25" fmla="*/ 277 h 277"/>
                <a:gd name="T26" fmla="*/ 93 w 1141"/>
                <a:gd name="T27" fmla="*/ 197 h 277"/>
                <a:gd name="T28" fmla="*/ 1141 w 1141"/>
                <a:gd name="T29" fmla="*/ 186 h 277"/>
                <a:gd name="T30" fmla="*/ 1048 w 1141"/>
                <a:gd name="T3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1" h="277">
                  <a:moveTo>
                    <a:pt x="1048" y="0"/>
                  </a:moveTo>
                  <a:cubicBezTo>
                    <a:pt x="929" y="0"/>
                    <a:pt x="207" y="0"/>
                    <a:pt x="199" y="0"/>
                  </a:cubicBezTo>
                  <a:cubicBezTo>
                    <a:pt x="190" y="0"/>
                    <a:pt x="189" y="5"/>
                    <a:pt x="185" y="7"/>
                  </a:cubicBezTo>
                  <a:cubicBezTo>
                    <a:pt x="182" y="8"/>
                    <a:pt x="178" y="9"/>
                    <a:pt x="176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2" y="9"/>
                    <a:pt x="170" y="7"/>
                    <a:pt x="168" y="6"/>
                  </a:cubicBezTo>
                  <a:cubicBezTo>
                    <a:pt x="164" y="4"/>
                    <a:pt x="160" y="0"/>
                    <a:pt x="149" y="0"/>
                  </a:cubicBezTo>
                  <a:cubicBezTo>
                    <a:pt x="137" y="0"/>
                    <a:pt x="123" y="8"/>
                    <a:pt x="111" y="20"/>
                  </a:cubicBezTo>
                  <a:cubicBezTo>
                    <a:pt x="108" y="23"/>
                    <a:pt x="104" y="27"/>
                    <a:pt x="101" y="32"/>
                  </a:cubicBezTo>
                  <a:cubicBezTo>
                    <a:pt x="98" y="36"/>
                    <a:pt x="95" y="40"/>
                    <a:pt x="92" y="45"/>
                  </a:cubicBezTo>
                  <a:cubicBezTo>
                    <a:pt x="72" y="80"/>
                    <a:pt x="44" y="159"/>
                    <a:pt x="32" y="181"/>
                  </a:cubicBezTo>
                  <a:cubicBezTo>
                    <a:pt x="10" y="219"/>
                    <a:pt x="0" y="248"/>
                    <a:pt x="0" y="277"/>
                  </a:cubicBezTo>
                  <a:cubicBezTo>
                    <a:pt x="0" y="277"/>
                    <a:pt x="34" y="196"/>
                    <a:pt x="93" y="197"/>
                  </a:cubicBezTo>
                  <a:cubicBezTo>
                    <a:pt x="152" y="199"/>
                    <a:pt x="1141" y="186"/>
                    <a:pt x="1141" y="186"/>
                  </a:cubicBezTo>
                  <a:lnTo>
                    <a:pt x="1048" y="0"/>
                  </a:lnTo>
                  <a:close/>
                </a:path>
              </a:pathLst>
            </a:custGeom>
            <a:gradFill flip="none" rotWithShape="1">
              <a:gsLst>
                <a:gs pos="19000">
                  <a:schemeClr val="accent3"/>
                </a:gs>
                <a:gs pos="100000">
                  <a:schemeClr val="accent3">
                    <a:lumMod val="68000"/>
                  </a:schemeClr>
                </a:gs>
                <a:gs pos="0">
                  <a:schemeClr val="accent3">
                    <a:lumMod val="50000"/>
                  </a:schemeClr>
                </a:gs>
              </a:gsLst>
              <a:lin ang="9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377"/>
            <p:cNvSpPr>
              <a:spLocks/>
            </p:cNvSpPr>
            <p:nvPr/>
          </p:nvSpPr>
          <p:spPr bwMode="auto">
            <a:xfrm>
              <a:off x="1596" y="2825"/>
              <a:ext cx="2537" cy="7"/>
            </a:xfrm>
            <a:custGeom>
              <a:avLst/>
              <a:gdLst>
                <a:gd name="T0" fmla="*/ 1071 w 1071"/>
                <a:gd name="T1" fmla="*/ 3 h 3"/>
                <a:gd name="T2" fmla="*/ 1071 w 1071"/>
                <a:gd name="T3" fmla="*/ 0 h 3"/>
                <a:gd name="T4" fmla="*/ 2 w 1071"/>
                <a:gd name="T5" fmla="*/ 0 h 3"/>
                <a:gd name="T6" fmla="*/ 0 w 1071"/>
                <a:gd name="T7" fmla="*/ 3 h 3"/>
                <a:gd name="T8" fmla="*/ 1071 w 107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3">
                  <a:moveTo>
                    <a:pt x="1071" y="3"/>
                  </a:moveTo>
                  <a:cubicBezTo>
                    <a:pt x="1071" y="1"/>
                    <a:pt x="1071" y="2"/>
                    <a:pt x="107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71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378"/>
            <p:cNvSpPr>
              <a:spLocks/>
            </p:cNvSpPr>
            <p:nvPr/>
          </p:nvSpPr>
          <p:spPr bwMode="auto">
            <a:xfrm>
              <a:off x="1594" y="2773"/>
              <a:ext cx="2550" cy="12"/>
            </a:xfrm>
            <a:custGeom>
              <a:avLst/>
              <a:gdLst>
                <a:gd name="T0" fmla="*/ 1075 w 1077"/>
                <a:gd name="T1" fmla="*/ 5 h 5"/>
                <a:gd name="T2" fmla="*/ 1077 w 1077"/>
                <a:gd name="T3" fmla="*/ 1 h 5"/>
                <a:gd name="T4" fmla="*/ 4 w 1077"/>
                <a:gd name="T5" fmla="*/ 2 h 5"/>
                <a:gd name="T6" fmla="*/ 3 w 1077"/>
                <a:gd name="T7" fmla="*/ 0 h 5"/>
                <a:gd name="T8" fmla="*/ 0 w 1077"/>
                <a:gd name="T9" fmla="*/ 5 h 5"/>
                <a:gd name="T10" fmla="*/ 1075 w 107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7" h="5">
                  <a:moveTo>
                    <a:pt x="1075" y="5"/>
                  </a:moveTo>
                  <a:cubicBezTo>
                    <a:pt x="1076" y="3"/>
                    <a:pt x="1076" y="3"/>
                    <a:pt x="107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0"/>
                    <a:pt x="3" y="0"/>
                  </a:cubicBezTo>
                  <a:cubicBezTo>
                    <a:pt x="2" y="2"/>
                    <a:pt x="1" y="4"/>
                    <a:pt x="0" y="5"/>
                  </a:cubicBezTo>
                  <a:lnTo>
                    <a:pt x="1075" y="5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379"/>
            <p:cNvSpPr>
              <a:spLocks/>
            </p:cNvSpPr>
            <p:nvPr/>
          </p:nvSpPr>
          <p:spPr bwMode="auto">
            <a:xfrm>
              <a:off x="1563" y="2875"/>
              <a:ext cx="2565" cy="7"/>
            </a:xfrm>
            <a:custGeom>
              <a:avLst/>
              <a:gdLst>
                <a:gd name="T0" fmla="*/ 1083 w 1083"/>
                <a:gd name="T1" fmla="*/ 3 h 3"/>
                <a:gd name="T2" fmla="*/ 1083 w 1083"/>
                <a:gd name="T3" fmla="*/ 0 h 3"/>
                <a:gd name="T4" fmla="*/ 2 w 1083"/>
                <a:gd name="T5" fmla="*/ 0 h 3"/>
                <a:gd name="T6" fmla="*/ 0 w 1083"/>
                <a:gd name="T7" fmla="*/ 3 h 3"/>
                <a:gd name="T8" fmla="*/ 1083 w 108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3" h="3">
                  <a:moveTo>
                    <a:pt x="1083" y="3"/>
                  </a:moveTo>
                  <a:cubicBezTo>
                    <a:pt x="1083" y="1"/>
                    <a:pt x="1083" y="2"/>
                    <a:pt x="108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83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380"/>
            <p:cNvSpPr>
              <a:spLocks/>
            </p:cNvSpPr>
            <p:nvPr/>
          </p:nvSpPr>
          <p:spPr bwMode="auto">
            <a:xfrm>
              <a:off x="1641" y="3064"/>
              <a:ext cx="2522" cy="10"/>
            </a:xfrm>
            <a:custGeom>
              <a:avLst/>
              <a:gdLst>
                <a:gd name="T0" fmla="*/ 1065 w 1065"/>
                <a:gd name="T1" fmla="*/ 4 h 4"/>
                <a:gd name="T2" fmla="*/ 1062 w 1065"/>
                <a:gd name="T3" fmla="*/ 0 h 4"/>
                <a:gd name="T4" fmla="*/ 0 w 1065"/>
                <a:gd name="T5" fmla="*/ 1 h 4"/>
                <a:gd name="T6" fmla="*/ 3 w 1065"/>
                <a:gd name="T7" fmla="*/ 4 h 4"/>
                <a:gd name="T8" fmla="*/ 1065 w 106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4">
                  <a:moveTo>
                    <a:pt x="1065" y="4"/>
                  </a:moveTo>
                  <a:cubicBezTo>
                    <a:pt x="1064" y="2"/>
                    <a:pt x="1063" y="2"/>
                    <a:pt x="106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0" y="2"/>
                    <a:pt x="3" y="4"/>
                  </a:cubicBezTo>
                  <a:lnTo>
                    <a:pt x="1065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381"/>
            <p:cNvSpPr>
              <a:spLocks/>
            </p:cNvSpPr>
            <p:nvPr/>
          </p:nvSpPr>
          <p:spPr bwMode="auto">
            <a:xfrm>
              <a:off x="1589" y="2969"/>
              <a:ext cx="2539" cy="10"/>
            </a:xfrm>
            <a:custGeom>
              <a:avLst/>
              <a:gdLst>
                <a:gd name="T0" fmla="*/ 2 w 1072"/>
                <a:gd name="T1" fmla="*/ 4 h 4"/>
                <a:gd name="T2" fmla="*/ 1072 w 1072"/>
                <a:gd name="T3" fmla="*/ 4 h 4"/>
                <a:gd name="T4" fmla="*/ 1072 w 1072"/>
                <a:gd name="T5" fmla="*/ 0 h 4"/>
                <a:gd name="T6" fmla="*/ 0 w 1072"/>
                <a:gd name="T7" fmla="*/ 0 h 4"/>
                <a:gd name="T8" fmla="*/ 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2" y="4"/>
                  </a:moveTo>
                  <a:cubicBezTo>
                    <a:pt x="1072" y="4"/>
                    <a:pt x="1072" y="4"/>
                    <a:pt x="1072" y="4"/>
                  </a:cubicBezTo>
                  <a:cubicBezTo>
                    <a:pt x="1072" y="1"/>
                    <a:pt x="1072" y="2"/>
                    <a:pt x="10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1"/>
                    <a:pt x="2" y="4"/>
                  </a:cubicBez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382"/>
            <p:cNvSpPr>
              <a:spLocks/>
            </p:cNvSpPr>
            <p:nvPr/>
          </p:nvSpPr>
          <p:spPr bwMode="auto">
            <a:xfrm>
              <a:off x="1587" y="2920"/>
              <a:ext cx="2538" cy="9"/>
            </a:xfrm>
            <a:custGeom>
              <a:avLst/>
              <a:gdLst>
                <a:gd name="T0" fmla="*/ 1072 w 1072"/>
                <a:gd name="T1" fmla="*/ 4 h 4"/>
                <a:gd name="T2" fmla="*/ 1072 w 1072"/>
                <a:gd name="T3" fmla="*/ 0 h 4"/>
                <a:gd name="T4" fmla="*/ 0 w 1072"/>
                <a:gd name="T5" fmla="*/ 1 h 4"/>
                <a:gd name="T6" fmla="*/ 0 w 1072"/>
                <a:gd name="T7" fmla="*/ 4 h 4"/>
                <a:gd name="T8" fmla="*/ 107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1072" y="4"/>
                  </a:moveTo>
                  <a:cubicBezTo>
                    <a:pt x="1072" y="3"/>
                    <a:pt x="1072" y="1"/>
                    <a:pt x="107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072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383"/>
            <p:cNvSpPr>
              <a:spLocks/>
            </p:cNvSpPr>
            <p:nvPr/>
          </p:nvSpPr>
          <p:spPr bwMode="auto">
            <a:xfrm>
              <a:off x="1613" y="3017"/>
              <a:ext cx="2524" cy="7"/>
            </a:xfrm>
            <a:custGeom>
              <a:avLst/>
              <a:gdLst>
                <a:gd name="T0" fmla="*/ 1066 w 1066"/>
                <a:gd name="T1" fmla="*/ 3 h 3"/>
                <a:gd name="T2" fmla="*/ 1064 w 1066"/>
                <a:gd name="T3" fmla="*/ 0 h 3"/>
                <a:gd name="T4" fmla="*/ 0 w 1066"/>
                <a:gd name="T5" fmla="*/ 0 h 3"/>
                <a:gd name="T6" fmla="*/ 2 w 1066"/>
                <a:gd name="T7" fmla="*/ 3 h 3"/>
                <a:gd name="T8" fmla="*/ 1066 w 106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3">
                  <a:moveTo>
                    <a:pt x="1066" y="3"/>
                  </a:moveTo>
                  <a:cubicBezTo>
                    <a:pt x="1065" y="1"/>
                    <a:pt x="1065" y="2"/>
                    <a:pt x="10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0" y="1"/>
                    <a:pt x="2" y="3"/>
                  </a:cubicBezTo>
                  <a:lnTo>
                    <a:pt x="1066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Freeform 384"/>
            <p:cNvSpPr>
              <a:spLocks/>
            </p:cNvSpPr>
            <p:nvPr/>
          </p:nvSpPr>
          <p:spPr bwMode="auto">
            <a:xfrm>
              <a:off x="1760" y="2225"/>
              <a:ext cx="180" cy="448"/>
            </a:xfrm>
            <a:custGeom>
              <a:avLst/>
              <a:gdLst>
                <a:gd name="T0" fmla="*/ 170 w 180"/>
                <a:gd name="T1" fmla="*/ 0 h 448"/>
                <a:gd name="T2" fmla="*/ 0 w 180"/>
                <a:gd name="T3" fmla="*/ 429 h 448"/>
                <a:gd name="T4" fmla="*/ 31 w 180"/>
                <a:gd name="T5" fmla="*/ 448 h 448"/>
                <a:gd name="T6" fmla="*/ 180 w 180"/>
                <a:gd name="T7" fmla="*/ 5 h 448"/>
                <a:gd name="T8" fmla="*/ 170 w 180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48">
                  <a:moveTo>
                    <a:pt x="170" y="0"/>
                  </a:moveTo>
                  <a:lnTo>
                    <a:pt x="0" y="429"/>
                  </a:lnTo>
                  <a:lnTo>
                    <a:pt x="31" y="448"/>
                  </a:lnTo>
                  <a:lnTo>
                    <a:pt x="180" y="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385"/>
            <p:cNvSpPr>
              <a:spLocks/>
            </p:cNvSpPr>
            <p:nvPr/>
          </p:nvSpPr>
          <p:spPr bwMode="auto">
            <a:xfrm>
              <a:off x="1701" y="2216"/>
              <a:ext cx="206" cy="443"/>
            </a:xfrm>
            <a:custGeom>
              <a:avLst/>
              <a:gdLst>
                <a:gd name="T0" fmla="*/ 196 w 206"/>
                <a:gd name="T1" fmla="*/ 0 h 443"/>
                <a:gd name="T2" fmla="*/ 0 w 206"/>
                <a:gd name="T3" fmla="*/ 443 h 443"/>
                <a:gd name="T4" fmla="*/ 33 w 206"/>
                <a:gd name="T5" fmla="*/ 441 h 443"/>
                <a:gd name="T6" fmla="*/ 206 w 206"/>
                <a:gd name="T7" fmla="*/ 2 h 443"/>
                <a:gd name="T8" fmla="*/ 196 w 206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443">
                  <a:moveTo>
                    <a:pt x="196" y="0"/>
                  </a:moveTo>
                  <a:lnTo>
                    <a:pt x="0" y="443"/>
                  </a:lnTo>
                  <a:lnTo>
                    <a:pt x="33" y="441"/>
                  </a:lnTo>
                  <a:lnTo>
                    <a:pt x="206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386"/>
            <p:cNvSpPr>
              <a:spLocks/>
            </p:cNvSpPr>
            <p:nvPr/>
          </p:nvSpPr>
          <p:spPr bwMode="auto">
            <a:xfrm>
              <a:off x="1859" y="2232"/>
              <a:ext cx="123" cy="439"/>
            </a:xfrm>
            <a:custGeom>
              <a:avLst/>
              <a:gdLst>
                <a:gd name="T0" fmla="*/ 109 w 123"/>
                <a:gd name="T1" fmla="*/ 5 h 439"/>
                <a:gd name="T2" fmla="*/ 0 w 123"/>
                <a:gd name="T3" fmla="*/ 439 h 439"/>
                <a:gd name="T4" fmla="*/ 33 w 123"/>
                <a:gd name="T5" fmla="*/ 429 h 439"/>
                <a:gd name="T6" fmla="*/ 123 w 123"/>
                <a:gd name="T7" fmla="*/ 0 h 439"/>
                <a:gd name="T8" fmla="*/ 109 w 123"/>
                <a:gd name="T9" fmla="*/ 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9">
                  <a:moveTo>
                    <a:pt x="109" y="5"/>
                  </a:moveTo>
                  <a:lnTo>
                    <a:pt x="0" y="439"/>
                  </a:lnTo>
                  <a:lnTo>
                    <a:pt x="33" y="429"/>
                  </a:lnTo>
                  <a:lnTo>
                    <a:pt x="123" y="0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387"/>
            <p:cNvSpPr>
              <a:spLocks/>
            </p:cNvSpPr>
            <p:nvPr/>
          </p:nvSpPr>
          <p:spPr bwMode="auto">
            <a:xfrm>
              <a:off x="1559" y="2676"/>
              <a:ext cx="2611" cy="391"/>
            </a:xfrm>
            <a:custGeom>
              <a:avLst/>
              <a:gdLst>
                <a:gd name="T0" fmla="*/ 101 w 1103"/>
                <a:gd name="T1" fmla="*/ 35 h 165"/>
                <a:gd name="T2" fmla="*/ 1093 w 1103"/>
                <a:gd name="T3" fmla="*/ 32 h 165"/>
                <a:gd name="T4" fmla="*/ 1103 w 1103"/>
                <a:gd name="T5" fmla="*/ 0 h 165"/>
                <a:gd name="T6" fmla="*/ 69 w 1103"/>
                <a:gd name="T7" fmla="*/ 7 h 165"/>
                <a:gd name="T8" fmla="*/ 1 w 1103"/>
                <a:gd name="T9" fmla="*/ 105 h 165"/>
                <a:gd name="T10" fmla="*/ 27 w 1103"/>
                <a:gd name="T11" fmla="*/ 160 h 165"/>
                <a:gd name="T12" fmla="*/ 39 w 1103"/>
                <a:gd name="T13" fmla="*/ 165 h 165"/>
                <a:gd name="T14" fmla="*/ 101 w 1103"/>
                <a:gd name="T15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3" h="165">
                  <a:moveTo>
                    <a:pt x="101" y="35"/>
                  </a:moveTo>
                  <a:cubicBezTo>
                    <a:pt x="194" y="25"/>
                    <a:pt x="976" y="32"/>
                    <a:pt x="1093" y="32"/>
                  </a:cubicBezTo>
                  <a:cubicBezTo>
                    <a:pt x="1098" y="13"/>
                    <a:pt x="1103" y="0"/>
                    <a:pt x="1103" y="0"/>
                  </a:cubicBezTo>
                  <a:cubicBezTo>
                    <a:pt x="1103" y="0"/>
                    <a:pt x="113" y="0"/>
                    <a:pt x="69" y="7"/>
                  </a:cubicBezTo>
                  <a:cubicBezTo>
                    <a:pt x="25" y="14"/>
                    <a:pt x="1" y="56"/>
                    <a:pt x="1" y="105"/>
                  </a:cubicBezTo>
                  <a:cubicBezTo>
                    <a:pt x="1" y="128"/>
                    <a:pt x="13" y="147"/>
                    <a:pt x="27" y="160"/>
                  </a:cubicBezTo>
                  <a:cubicBezTo>
                    <a:pt x="31" y="162"/>
                    <a:pt x="35" y="163"/>
                    <a:pt x="39" y="165"/>
                  </a:cubicBezTo>
                  <a:cubicBezTo>
                    <a:pt x="39" y="165"/>
                    <a:pt x="0" y="46"/>
                    <a:pt x="101" y="3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388"/>
            <p:cNvSpPr>
              <a:spLocks/>
            </p:cNvSpPr>
            <p:nvPr/>
          </p:nvSpPr>
          <p:spPr bwMode="auto">
            <a:xfrm>
              <a:off x="1599" y="2825"/>
              <a:ext cx="69" cy="7"/>
            </a:xfrm>
            <a:custGeom>
              <a:avLst/>
              <a:gdLst>
                <a:gd name="T0" fmla="*/ 27 w 29"/>
                <a:gd name="T1" fmla="*/ 3 h 3"/>
                <a:gd name="T2" fmla="*/ 29 w 29"/>
                <a:gd name="T3" fmla="*/ 0 h 3"/>
                <a:gd name="T4" fmla="*/ 1 w 29"/>
                <a:gd name="T5" fmla="*/ 0 h 3"/>
                <a:gd name="T6" fmla="*/ 0 w 29"/>
                <a:gd name="T7" fmla="*/ 3 h 3"/>
                <a:gd name="T8" fmla="*/ 27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27" y="3"/>
                  </a:moveTo>
                  <a:cubicBezTo>
                    <a:pt x="29" y="1"/>
                    <a:pt x="27" y="2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1"/>
                    <a:pt x="0" y="3"/>
                  </a:cubicBezTo>
                  <a:lnTo>
                    <a:pt x="2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389"/>
            <p:cNvSpPr>
              <a:spLocks/>
            </p:cNvSpPr>
            <p:nvPr/>
          </p:nvSpPr>
          <p:spPr bwMode="auto">
            <a:xfrm>
              <a:off x="1623" y="2777"/>
              <a:ext cx="101" cy="8"/>
            </a:xfrm>
            <a:custGeom>
              <a:avLst/>
              <a:gdLst>
                <a:gd name="T0" fmla="*/ 37 w 43"/>
                <a:gd name="T1" fmla="*/ 3 h 3"/>
                <a:gd name="T2" fmla="*/ 43 w 43"/>
                <a:gd name="T3" fmla="*/ 0 h 3"/>
                <a:gd name="T4" fmla="*/ 4 w 43"/>
                <a:gd name="T5" fmla="*/ 0 h 3"/>
                <a:gd name="T6" fmla="*/ 0 w 43"/>
                <a:gd name="T7" fmla="*/ 3 h 3"/>
                <a:gd name="T8" fmla="*/ 37 w 4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">
                  <a:moveTo>
                    <a:pt x="37" y="3"/>
                  </a:moveTo>
                  <a:cubicBezTo>
                    <a:pt x="40" y="3"/>
                    <a:pt x="39" y="3"/>
                    <a:pt x="4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390"/>
            <p:cNvSpPr>
              <a:spLocks/>
            </p:cNvSpPr>
            <p:nvPr/>
          </p:nvSpPr>
          <p:spPr bwMode="auto">
            <a:xfrm>
              <a:off x="1592" y="2969"/>
              <a:ext cx="42" cy="10"/>
            </a:xfrm>
            <a:custGeom>
              <a:avLst/>
              <a:gdLst>
                <a:gd name="T0" fmla="*/ 2 w 18"/>
                <a:gd name="T1" fmla="*/ 4 h 4"/>
                <a:gd name="T2" fmla="*/ 18 w 18"/>
                <a:gd name="T3" fmla="*/ 4 h 4"/>
                <a:gd name="T4" fmla="*/ 18 w 18"/>
                <a:gd name="T5" fmla="*/ 0 h 4"/>
                <a:gd name="T6" fmla="*/ 0 w 18"/>
                <a:gd name="T7" fmla="*/ 0 h 4"/>
                <a:gd name="T8" fmla="*/ 2 w 1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1"/>
                    <a:pt x="18" y="2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1"/>
                    <a:pt x="2" y="4"/>
                  </a:cubicBez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391"/>
            <p:cNvSpPr>
              <a:spLocks/>
            </p:cNvSpPr>
            <p:nvPr/>
          </p:nvSpPr>
          <p:spPr bwMode="auto">
            <a:xfrm>
              <a:off x="1608" y="3017"/>
              <a:ext cx="33" cy="9"/>
            </a:xfrm>
            <a:custGeom>
              <a:avLst/>
              <a:gdLst>
                <a:gd name="T0" fmla="*/ 14 w 14"/>
                <a:gd name="T1" fmla="*/ 4 h 4"/>
                <a:gd name="T2" fmla="*/ 12 w 14"/>
                <a:gd name="T3" fmla="*/ 0 h 4"/>
                <a:gd name="T4" fmla="*/ 0 w 14"/>
                <a:gd name="T5" fmla="*/ 0 h 4"/>
                <a:gd name="T6" fmla="*/ 4 w 14"/>
                <a:gd name="T7" fmla="*/ 4 h 4"/>
                <a:gd name="T8" fmla="*/ 14 w 1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cubicBezTo>
                    <a:pt x="13" y="2"/>
                    <a:pt x="13" y="2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4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Freeform 392"/>
            <p:cNvSpPr>
              <a:spLocks/>
            </p:cNvSpPr>
            <p:nvPr/>
          </p:nvSpPr>
          <p:spPr bwMode="auto">
            <a:xfrm>
              <a:off x="1561" y="2922"/>
              <a:ext cx="76" cy="7"/>
            </a:xfrm>
            <a:custGeom>
              <a:avLst/>
              <a:gdLst>
                <a:gd name="T0" fmla="*/ 31 w 32"/>
                <a:gd name="T1" fmla="*/ 3 h 3"/>
                <a:gd name="T2" fmla="*/ 32 w 32"/>
                <a:gd name="T3" fmla="*/ 0 h 3"/>
                <a:gd name="T4" fmla="*/ 0 w 32"/>
                <a:gd name="T5" fmla="*/ 0 h 3"/>
                <a:gd name="T6" fmla="*/ 0 w 32"/>
                <a:gd name="T7" fmla="*/ 1 h 3"/>
                <a:gd name="T8" fmla="*/ 0 w 32"/>
                <a:gd name="T9" fmla="*/ 3 h 3"/>
                <a:gd name="T10" fmla="*/ 31 w 3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">
                  <a:moveTo>
                    <a:pt x="31" y="3"/>
                  </a:moveTo>
                  <a:cubicBezTo>
                    <a:pt x="32" y="1"/>
                    <a:pt x="32" y="2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31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31" name="Picture 39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" y="3048"/>
              <a:ext cx="36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394"/>
            <p:cNvSpPr>
              <a:spLocks/>
            </p:cNvSpPr>
            <p:nvPr/>
          </p:nvSpPr>
          <p:spPr bwMode="auto">
            <a:xfrm>
              <a:off x="1563" y="2875"/>
              <a:ext cx="83" cy="7"/>
            </a:xfrm>
            <a:custGeom>
              <a:avLst/>
              <a:gdLst>
                <a:gd name="T0" fmla="*/ 33 w 35"/>
                <a:gd name="T1" fmla="*/ 3 h 3"/>
                <a:gd name="T2" fmla="*/ 35 w 35"/>
                <a:gd name="T3" fmla="*/ 0 h 3"/>
                <a:gd name="T4" fmla="*/ 2 w 35"/>
                <a:gd name="T5" fmla="*/ 0 h 3"/>
                <a:gd name="T6" fmla="*/ 0 w 35"/>
                <a:gd name="T7" fmla="*/ 3 h 3"/>
                <a:gd name="T8" fmla="*/ 33 w 3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">
                  <a:moveTo>
                    <a:pt x="33" y="3"/>
                  </a:moveTo>
                  <a:cubicBezTo>
                    <a:pt x="34" y="1"/>
                    <a:pt x="34" y="2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Freeform 395"/>
            <p:cNvSpPr>
              <a:spLocks/>
            </p:cNvSpPr>
            <p:nvPr/>
          </p:nvSpPr>
          <p:spPr bwMode="auto">
            <a:xfrm>
              <a:off x="1509" y="2649"/>
              <a:ext cx="2740" cy="512"/>
            </a:xfrm>
            <a:custGeom>
              <a:avLst/>
              <a:gdLst>
                <a:gd name="T0" fmla="*/ 97 w 1157"/>
                <a:gd name="T1" fmla="*/ 216 h 216"/>
                <a:gd name="T2" fmla="*/ 91 w 1157"/>
                <a:gd name="T3" fmla="*/ 216 h 216"/>
                <a:gd name="T4" fmla="*/ 0 w 1157"/>
                <a:gd name="T5" fmla="*/ 115 h 216"/>
                <a:gd name="T6" fmla="*/ 0 w 1157"/>
                <a:gd name="T7" fmla="*/ 103 h 216"/>
                <a:gd name="T8" fmla="*/ 30 w 1157"/>
                <a:gd name="T9" fmla="*/ 32 h 216"/>
                <a:gd name="T10" fmla="*/ 97 w 1157"/>
                <a:gd name="T11" fmla="*/ 1 h 216"/>
                <a:gd name="T12" fmla="*/ 123 w 1157"/>
                <a:gd name="T13" fmla="*/ 10 h 216"/>
                <a:gd name="T14" fmla="*/ 133 w 1157"/>
                <a:gd name="T15" fmla="*/ 13 h 216"/>
                <a:gd name="T16" fmla="*/ 133 w 1157"/>
                <a:gd name="T17" fmla="*/ 13 h 216"/>
                <a:gd name="T18" fmla="*/ 134 w 1157"/>
                <a:gd name="T19" fmla="*/ 13 h 216"/>
                <a:gd name="T20" fmla="*/ 146 w 1157"/>
                <a:gd name="T21" fmla="*/ 10 h 216"/>
                <a:gd name="T22" fmla="*/ 165 w 1157"/>
                <a:gd name="T23" fmla="*/ 2 h 216"/>
                <a:gd name="T24" fmla="*/ 1155 w 1157"/>
                <a:gd name="T25" fmla="*/ 3 h 216"/>
                <a:gd name="T26" fmla="*/ 1119 w 1157"/>
                <a:gd name="T27" fmla="*/ 25 h 216"/>
                <a:gd name="T28" fmla="*/ 164 w 1157"/>
                <a:gd name="T29" fmla="*/ 25 h 216"/>
                <a:gd name="T30" fmla="*/ 150 w 1157"/>
                <a:gd name="T31" fmla="*/ 29 h 216"/>
                <a:gd name="T32" fmla="*/ 133 w 1157"/>
                <a:gd name="T33" fmla="*/ 33 h 216"/>
                <a:gd name="T34" fmla="*/ 116 w 1157"/>
                <a:gd name="T35" fmla="*/ 29 h 216"/>
                <a:gd name="T36" fmla="*/ 98 w 1157"/>
                <a:gd name="T37" fmla="*/ 25 h 216"/>
                <a:gd name="T38" fmla="*/ 98 w 1157"/>
                <a:gd name="T39" fmla="*/ 25 h 216"/>
                <a:gd name="T40" fmla="*/ 98 w 1157"/>
                <a:gd name="T41" fmla="*/ 25 h 216"/>
                <a:gd name="T42" fmla="*/ 58 w 1157"/>
                <a:gd name="T43" fmla="*/ 47 h 216"/>
                <a:gd name="T44" fmla="*/ 33 w 1157"/>
                <a:gd name="T45" fmla="*/ 103 h 216"/>
                <a:gd name="T46" fmla="*/ 33 w 1157"/>
                <a:gd name="T47" fmla="*/ 115 h 216"/>
                <a:gd name="T48" fmla="*/ 100 w 1157"/>
                <a:gd name="T49" fmla="*/ 193 h 216"/>
                <a:gd name="T50" fmla="*/ 120 w 1157"/>
                <a:gd name="T51" fmla="*/ 190 h 216"/>
                <a:gd name="T52" fmla="*/ 135 w 1157"/>
                <a:gd name="T53" fmla="*/ 186 h 216"/>
                <a:gd name="T54" fmla="*/ 151 w 1157"/>
                <a:gd name="T55" fmla="*/ 191 h 216"/>
                <a:gd name="T56" fmla="*/ 158 w 1157"/>
                <a:gd name="T57" fmla="*/ 193 h 216"/>
                <a:gd name="T58" fmla="*/ 1114 w 1157"/>
                <a:gd name="T59" fmla="*/ 192 h 216"/>
                <a:gd name="T60" fmla="*/ 1157 w 1157"/>
                <a:gd name="T61" fmla="*/ 216 h 216"/>
                <a:gd name="T62" fmla="*/ 158 w 1157"/>
                <a:gd name="T63" fmla="*/ 216 h 216"/>
                <a:gd name="T64" fmla="*/ 142 w 1157"/>
                <a:gd name="T65" fmla="*/ 208 h 216"/>
                <a:gd name="T66" fmla="*/ 134 w 1157"/>
                <a:gd name="T67" fmla="*/ 206 h 216"/>
                <a:gd name="T68" fmla="*/ 126 w 1157"/>
                <a:gd name="T69" fmla="*/ 207 h 216"/>
                <a:gd name="T70" fmla="*/ 97 w 1157"/>
                <a:gd name="T7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7" h="216">
                  <a:moveTo>
                    <a:pt x="97" y="216"/>
                  </a:moveTo>
                  <a:cubicBezTo>
                    <a:pt x="95" y="216"/>
                    <a:pt x="93" y="216"/>
                    <a:pt x="91" y="216"/>
                  </a:cubicBezTo>
                  <a:cubicBezTo>
                    <a:pt x="54" y="215"/>
                    <a:pt x="0" y="165"/>
                    <a:pt x="0" y="11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1"/>
                    <a:pt x="19" y="43"/>
                    <a:pt x="30" y="32"/>
                  </a:cubicBezTo>
                  <a:cubicBezTo>
                    <a:pt x="46" y="16"/>
                    <a:pt x="82" y="1"/>
                    <a:pt x="97" y="1"/>
                  </a:cubicBezTo>
                  <a:cubicBezTo>
                    <a:pt x="111" y="0"/>
                    <a:pt x="118" y="7"/>
                    <a:pt x="123" y="10"/>
                  </a:cubicBezTo>
                  <a:cubicBezTo>
                    <a:pt x="126" y="11"/>
                    <a:pt x="129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7" y="13"/>
                    <a:pt x="142" y="12"/>
                    <a:pt x="146" y="10"/>
                  </a:cubicBezTo>
                  <a:cubicBezTo>
                    <a:pt x="152" y="8"/>
                    <a:pt x="153" y="1"/>
                    <a:pt x="165" y="2"/>
                  </a:cubicBezTo>
                  <a:cubicBezTo>
                    <a:pt x="175" y="2"/>
                    <a:pt x="997" y="4"/>
                    <a:pt x="1155" y="3"/>
                  </a:cubicBezTo>
                  <a:cubicBezTo>
                    <a:pt x="1155" y="3"/>
                    <a:pt x="1152" y="26"/>
                    <a:pt x="1119" y="25"/>
                  </a:cubicBezTo>
                  <a:cubicBezTo>
                    <a:pt x="1008" y="24"/>
                    <a:pt x="174" y="26"/>
                    <a:pt x="164" y="25"/>
                  </a:cubicBezTo>
                  <a:cubicBezTo>
                    <a:pt x="159" y="25"/>
                    <a:pt x="155" y="27"/>
                    <a:pt x="150" y="29"/>
                  </a:cubicBezTo>
                  <a:cubicBezTo>
                    <a:pt x="145" y="31"/>
                    <a:pt x="140" y="34"/>
                    <a:pt x="133" y="33"/>
                  </a:cubicBezTo>
                  <a:cubicBezTo>
                    <a:pt x="125" y="33"/>
                    <a:pt x="120" y="31"/>
                    <a:pt x="116" y="29"/>
                  </a:cubicBezTo>
                  <a:cubicBezTo>
                    <a:pt x="112" y="27"/>
                    <a:pt x="109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87" y="25"/>
                    <a:pt x="71" y="34"/>
                    <a:pt x="58" y="47"/>
                  </a:cubicBezTo>
                  <a:cubicBezTo>
                    <a:pt x="42" y="63"/>
                    <a:pt x="33" y="83"/>
                    <a:pt x="33" y="103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58"/>
                    <a:pt x="73" y="191"/>
                    <a:pt x="100" y="193"/>
                  </a:cubicBezTo>
                  <a:cubicBezTo>
                    <a:pt x="113" y="193"/>
                    <a:pt x="116" y="191"/>
                    <a:pt x="120" y="190"/>
                  </a:cubicBezTo>
                  <a:cubicBezTo>
                    <a:pt x="123" y="188"/>
                    <a:pt x="127" y="186"/>
                    <a:pt x="135" y="186"/>
                  </a:cubicBezTo>
                  <a:cubicBezTo>
                    <a:pt x="144" y="187"/>
                    <a:pt x="148" y="189"/>
                    <a:pt x="151" y="191"/>
                  </a:cubicBezTo>
                  <a:cubicBezTo>
                    <a:pt x="153" y="192"/>
                    <a:pt x="154" y="193"/>
                    <a:pt x="158" y="193"/>
                  </a:cubicBezTo>
                  <a:cubicBezTo>
                    <a:pt x="168" y="192"/>
                    <a:pt x="999" y="194"/>
                    <a:pt x="1114" y="192"/>
                  </a:cubicBezTo>
                  <a:cubicBezTo>
                    <a:pt x="1152" y="192"/>
                    <a:pt x="1157" y="216"/>
                    <a:pt x="1157" y="216"/>
                  </a:cubicBezTo>
                  <a:cubicBezTo>
                    <a:pt x="1153" y="216"/>
                    <a:pt x="171" y="216"/>
                    <a:pt x="158" y="216"/>
                  </a:cubicBezTo>
                  <a:cubicBezTo>
                    <a:pt x="151" y="216"/>
                    <a:pt x="146" y="210"/>
                    <a:pt x="142" y="208"/>
                  </a:cubicBezTo>
                  <a:cubicBezTo>
                    <a:pt x="140" y="207"/>
                    <a:pt x="139" y="206"/>
                    <a:pt x="134" y="206"/>
                  </a:cubicBezTo>
                  <a:cubicBezTo>
                    <a:pt x="130" y="206"/>
                    <a:pt x="128" y="206"/>
                    <a:pt x="126" y="207"/>
                  </a:cubicBezTo>
                  <a:cubicBezTo>
                    <a:pt x="121" y="210"/>
                    <a:pt x="108" y="216"/>
                    <a:pt x="97" y="216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3">
                    <a:lumMod val="88000"/>
                    <a:lumOff val="12000"/>
                  </a:scheme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396"/>
            <p:cNvSpPr>
              <a:spLocks/>
            </p:cNvSpPr>
            <p:nvPr/>
          </p:nvSpPr>
          <p:spPr bwMode="auto">
            <a:xfrm>
              <a:off x="1885" y="2652"/>
              <a:ext cx="2368" cy="19"/>
            </a:xfrm>
            <a:custGeom>
              <a:avLst/>
              <a:gdLst>
                <a:gd name="T0" fmla="*/ 7 w 1000"/>
                <a:gd name="T1" fmla="*/ 0 h 8"/>
                <a:gd name="T2" fmla="*/ 994 w 1000"/>
                <a:gd name="T3" fmla="*/ 2 h 8"/>
                <a:gd name="T4" fmla="*/ 987 w 1000"/>
                <a:gd name="T5" fmla="*/ 4 h 8"/>
                <a:gd name="T6" fmla="*/ 6 w 1000"/>
                <a:gd name="T7" fmla="*/ 3 h 8"/>
                <a:gd name="T8" fmla="*/ 7 w 100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8">
                  <a:moveTo>
                    <a:pt x="7" y="0"/>
                  </a:moveTo>
                  <a:cubicBezTo>
                    <a:pt x="19" y="1"/>
                    <a:pt x="987" y="2"/>
                    <a:pt x="994" y="2"/>
                  </a:cubicBezTo>
                  <a:cubicBezTo>
                    <a:pt x="1000" y="2"/>
                    <a:pt x="994" y="4"/>
                    <a:pt x="987" y="4"/>
                  </a:cubicBezTo>
                  <a:cubicBezTo>
                    <a:pt x="770" y="6"/>
                    <a:pt x="183" y="8"/>
                    <a:pt x="6" y="3"/>
                  </a:cubicBezTo>
                  <a:cubicBezTo>
                    <a:pt x="3" y="1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F37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35" name="green book"/>
          <p:cNvGrpSpPr>
            <a:grpSpLocks noChangeAspect="1"/>
          </p:cNvGrpSpPr>
          <p:nvPr/>
        </p:nvGrpSpPr>
        <p:grpSpPr bwMode="auto">
          <a:xfrm>
            <a:off x="4391984" y="3646775"/>
            <a:ext cx="2014605" cy="1138585"/>
            <a:chOff x="126" y="2622"/>
            <a:chExt cx="2509" cy="1418"/>
          </a:xfrm>
          <a:effectLst>
            <a:outerShdw blurRad="1143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36" name="AutoShape 338"/>
            <p:cNvSpPr>
              <a:spLocks noChangeAspect="1" noChangeArrowheads="1" noTextEdit="1"/>
            </p:cNvSpPr>
            <p:nvPr/>
          </p:nvSpPr>
          <p:spPr bwMode="auto">
            <a:xfrm>
              <a:off x="126" y="2622"/>
              <a:ext cx="2509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Freeform 340"/>
            <p:cNvSpPr>
              <a:spLocks/>
            </p:cNvSpPr>
            <p:nvPr/>
          </p:nvSpPr>
          <p:spPr bwMode="auto">
            <a:xfrm>
              <a:off x="2128" y="3408"/>
              <a:ext cx="500" cy="625"/>
            </a:xfrm>
            <a:custGeom>
              <a:avLst/>
              <a:gdLst>
                <a:gd name="T0" fmla="*/ 46 w 211"/>
                <a:gd name="T1" fmla="*/ 227 h 263"/>
                <a:gd name="T2" fmla="*/ 211 w 211"/>
                <a:gd name="T3" fmla="*/ 263 h 263"/>
                <a:gd name="T4" fmla="*/ 87 w 211"/>
                <a:gd name="T5" fmla="*/ 0 h 263"/>
                <a:gd name="T6" fmla="*/ 0 w 211"/>
                <a:gd name="T7" fmla="*/ 0 h 263"/>
                <a:gd name="T8" fmla="*/ 46 w 211"/>
                <a:gd name="T9" fmla="*/ 22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63">
                  <a:moveTo>
                    <a:pt x="46" y="227"/>
                  </a:moveTo>
                  <a:cubicBezTo>
                    <a:pt x="102" y="234"/>
                    <a:pt x="211" y="263"/>
                    <a:pt x="211" y="26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" y="158"/>
                    <a:pt x="46" y="22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87000"/>
                  </a:schemeClr>
                </a:gs>
                <a:gs pos="1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341"/>
            <p:cNvSpPr>
              <a:spLocks/>
            </p:cNvSpPr>
            <p:nvPr/>
          </p:nvSpPr>
          <p:spPr bwMode="auto">
            <a:xfrm>
              <a:off x="161" y="3266"/>
              <a:ext cx="2396" cy="762"/>
            </a:xfrm>
            <a:custGeom>
              <a:avLst/>
              <a:gdLst>
                <a:gd name="T0" fmla="*/ 990 w 1011"/>
                <a:gd name="T1" fmla="*/ 0 h 321"/>
                <a:gd name="T2" fmla="*/ 1011 w 1011"/>
                <a:gd name="T3" fmla="*/ 319 h 321"/>
                <a:gd name="T4" fmla="*/ 249 w 1011"/>
                <a:gd name="T5" fmla="*/ 319 h 321"/>
                <a:gd name="T6" fmla="*/ 177 w 1011"/>
                <a:gd name="T7" fmla="*/ 292 h 321"/>
                <a:gd name="T8" fmla="*/ 121 w 1011"/>
                <a:gd name="T9" fmla="*/ 316 h 321"/>
                <a:gd name="T10" fmla="*/ 0 w 1011"/>
                <a:gd name="T11" fmla="*/ 180 h 321"/>
                <a:gd name="T12" fmla="*/ 116 w 1011"/>
                <a:gd name="T13" fmla="*/ 12 h 321"/>
                <a:gd name="T14" fmla="*/ 990 w 1011"/>
                <a:gd name="T1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1" h="321">
                  <a:moveTo>
                    <a:pt x="990" y="0"/>
                  </a:moveTo>
                  <a:cubicBezTo>
                    <a:pt x="990" y="0"/>
                    <a:pt x="903" y="218"/>
                    <a:pt x="1011" y="319"/>
                  </a:cubicBezTo>
                  <a:cubicBezTo>
                    <a:pt x="1011" y="319"/>
                    <a:pt x="495" y="321"/>
                    <a:pt x="249" y="319"/>
                  </a:cubicBezTo>
                  <a:cubicBezTo>
                    <a:pt x="221" y="319"/>
                    <a:pt x="197" y="292"/>
                    <a:pt x="177" y="292"/>
                  </a:cubicBezTo>
                  <a:cubicBezTo>
                    <a:pt x="146" y="292"/>
                    <a:pt x="126" y="317"/>
                    <a:pt x="121" y="316"/>
                  </a:cubicBezTo>
                  <a:cubicBezTo>
                    <a:pt x="89" y="310"/>
                    <a:pt x="0" y="264"/>
                    <a:pt x="0" y="180"/>
                  </a:cubicBezTo>
                  <a:cubicBezTo>
                    <a:pt x="0" y="96"/>
                    <a:pt x="40" y="24"/>
                    <a:pt x="116" y="12"/>
                  </a:cubicBezTo>
                  <a:cubicBezTo>
                    <a:pt x="191" y="1"/>
                    <a:pt x="990" y="0"/>
                    <a:pt x="990" y="0"/>
                  </a:cubicBezTo>
                  <a:close/>
                </a:path>
              </a:pathLst>
            </a:custGeom>
            <a:gradFill>
              <a:gsLst>
                <a:gs pos="100000">
                  <a:srgbClr val="CB9446">
                    <a:lumMod val="65000"/>
                    <a:lumOff val="35000"/>
                  </a:srgbClr>
                </a:gs>
                <a:gs pos="0">
                  <a:srgbClr val="F8DDA2"/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342"/>
            <p:cNvSpPr>
              <a:spLocks/>
            </p:cNvSpPr>
            <p:nvPr/>
          </p:nvSpPr>
          <p:spPr bwMode="auto">
            <a:xfrm>
              <a:off x="131" y="2624"/>
              <a:ext cx="2502" cy="979"/>
            </a:xfrm>
            <a:custGeom>
              <a:avLst/>
              <a:gdLst>
                <a:gd name="T0" fmla="*/ 936 w 1056"/>
                <a:gd name="T1" fmla="*/ 0 h 412"/>
                <a:gd name="T2" fmla="*/ 334 w 1056"/>
                <a:gd name="T3" fmla="*/ 0 h 412"/>
                <a:gd name="T4" fmla="*/ 310 w 1056"/>
                <a:gd name="T5" fmla="*/ 13 h 412"/>
                <a:gd name="T6" fmla="*/ 294 w 1056"/>
                <a:gd name="T7" fmla="*/ 17 h 412"/>
                <a:gd name="T8" fmla="*/ 293 w 1056"/>
                <a:gd name="T9" fmla="*/ 17 h 412"/>
                <a:gd name="T10" fmla="*/ 293 w 1056"/>
                <a:gd name="T11" fmla="*/ 17 h 412"/>
                <a:gd name="T12" fmla="*/ 280 w 1056"/>
                <a:gd name="T13" fmla="*/ 12 h 412"/>
                <a:gd name="T14" fmla="*/ 248 w 1056"/>
                <a:gd name="T15" fmla="*/ 2 h 412"/>
                <a:gd name="T16" fmla="*/ 183 w 1056"/>
                <a:gd name="T17" fmla="*/ 35 h 412"/>
                <a:gd name="T18" fmla="*/ 166 w 1056"/>
                <a:gd name="T19" fmla="*/ 56 h 412"/>
                <a:gd name="T20" fmla="*/ 151 w 1056"/>
                <a:gd name="T21" fmla="*/ 78 h 412"/>
                <a:gd name="T22" fmla="*/ 55 w 1056"/>
                <a:gd name="T23" fmla="*/ 247 h 412"/>
                <a:gd name="T24" fmla="*/ 0 w 1056"/>
                <a:gd name="T25" fmla="*/ 412 h 412"/>
                <a:gd name="T26" fmla="*/ 159 w 1056"/>
                <a:gd name="T27" fmla="*/ 276 h 412"/>
                <a:gd name="T28" fmla="*/ 1056 w 1056"/>
                <a:gd name="T29" fmla="*/ 257 h 412"/>
                <a:gd name="T30" fmla="*/ 936 w 1056"/>
                <a:gd name="T3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6" h="412">
                  <a:moveTo>
                    <a:pt x="936" y="0"/>
                  </a:moveTo>
                  <a:cubicBezTo>
                    <a:pt x="733" y="0"/>
                    <a:pt x="347" y="1"/>
                    <a:pt x="334" y="0"/>
                  </a:cubicBezTo>
                  <a:cubicBezTo>
                    <a:pt x="319" y="0"/>
                    <a:pt x="317" y="10"/>
                    <a:pt x="310" y="13"/>
                  </a:cubicBezTo>
                  <a:cubicBezTo>
                    <a:pt x="305" y="16"/>
                    <a:pt x="298" y="17"/>
                    <a:pt x="294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87" y="17"/>
                    <a:pt x="284" y="15"/>
                    <a:pt x="280" y="12"/>
                  </a:cubicBezTo>
                  <a:cubicBezTo>
                    <a:pt x="274" y="9"/>
                    <a:pt x="266" y="1"/>
                    <a:pt x="248" y="2"/>
                  </a:cubicBezTo>
                  <a:cubicBezTo>
                    <a:pt x="228" y="2"/>
                    <a:pt x="203" y="15"/>
                    <a:pt x="183" y="35"/>
                  </a:cubicBezTo>
                  <a:cubicBezTo>
                    <a:pt x="178" y="40"/>
                    <a:pt x="172" y="47"/>
                    <a:pt x="166" y="56"/>
                  </a:cubicBezTo>
                  <a:cubicBezTo>
                    <a:pt x="160" y="63"/>
                    <a:pt x="155" y="70"/>
                    <a:pt x="151" y="78"/>
                  </a:cubicBezTo>
                  <a:cubicBezTo>
                    <a:pt x="117" y="138"/>
                    <a:pt x="76" y="211"/>
                    <a:pt x="55" y="247"/>
                  </a:cubicBezTo>
                  <a:cubicBezTo>
                    <a:pt x="18" y="314"/>
                    <a:pt x="0" y="363"/>
                    <a:pt x="0" y="412"/>
                  </a:cubicBezTo>
                  <a:cubicBezTo>
                    <a:pt x="0" y="412"/>
                    <a:pt x="58" y="273"/>
                    <a:pt x="159" y="276"/>
                  </a:cubicBezTo>
                  <a:cubicBezTo>
                    <a:pt x="261" y="279"/>
                    <a:pt x="1056" y="257"/>
                    <a:pt x="1056" y="257"/>
                  </a:cubicBezTo>
                  <a:lnTo>
                    <a:pt x="936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0"/>
                  </a:schemeClr>
                </a:gs>
                <a:gs pos="0">
                  <a:schemeClr val="accent1">
                    <a:lumMod val="50000"/>
                  </a:schemeClr>
                </a:gs>
                <a:gs pos="32000">
                  <a:schemeClr val="accent1">
                    <a:lumMod val="75000"/>
                  </a:scheme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343"/>
            <p:cNvSpPr>
              <a:spLocks/>
            </p:cNvSpPr>
            <p:nvPr/>
          </p:nvSpPr>
          <p:spPr bwMode="auto">
            <a:xfrm>
              <a:off x="214" y="3776"/>
              <a:ext cx="2224" cy="10"/>
            </a:xfrm>
            <a:custGeom>
              <a:avLst/>
              <a:gdLst>
                <a:gd name="T0" fmla="*/ 0 w 939"/>
                <a:gd name="T1" fmla="*/ 1 h 4"/>
                <a:gd name="T2" fmla="*/ 1 w 939"/>
                <a:gd name="T3" fmla="*/ 3 h 4"/>
                <a:gd name="T4" fmla="*/ 939 w 939"/>
                <a:gd name="T5" fmla="*/ 3 h 4"/>
                <a:gd name="T6" fmla="*/ 938 w 939"/>
                <a:gd name="T7" fmla="*/ 0 h 4"/>
                <a:gd name="T8" fmla="*/ 0 w 939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4">
                  <a:moveTo>
                    <a:pt x="0" y="1"/>
                  </a:moveTo>
                  <a:cubicBezTo>
                    <a:pt x="1" y="4"/>
                    <a:pt x="0" y="1"/>
                    <a:pt x="1" y="3"/>
                  </a:cubicBezTo>
                  <a:cubicBezTo>
                    <a:pt x="939" y="3"/>
                    <a:pt x="939" y="3"/>
                    <a:pt x="939" y="3"/>
                  </a:cubicBezTo>
                  <a:cubicBezTo>
                    <a:pt x="938" y="1"/>
                    <a:pt x="938" y="2"/>
                    <a:pt x="938" y="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344"/>
            <p:cNvSpPr>
              <a:spLocks/>
            </p:cNvSpPr>
            <p:nvPr/>
          </p:nvSpPr>
          <p:spPr bwMode="auto">
            <a:xfrm>
              <a:off x="195" y="3719"/>
              <a:ext cx="2236" cy="7"/>
            </a:xfrm>
            <a:custGeom>
              <a:avLst/>
              <a:gdLst>
                <a:gd name="T0" fmla="*/ 0 w 944"/>
                <a:gd name="T1" fmla="*/ 0 h 3"/>
                <a:gd name="T2" fmla="*/ 1 w 944"/>
                <a:gd name="T3" fmla="*/ 3 h 3"/>
                <a:gd name="T4" fmla="*/ 944 w 944"/>
                <a:gd name="T5" fmla="*/ 3 h 3"/>
                <a:gd name="T6" fmla="*/ 943 w 944"/>
                <a:gd name="T7" fmla="*/ 0 h 3"/>
                <a:gd name="T8" fmla="*/ 0 w 94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3">
                  <a:moveTo>
                    <a:pt x="0" y="0"/>
                  </a:moveTo>
                  <a:cubicBezTo>
                    <a:pt x="0" y="3"/>
                    <a:pt x="1" y="1"/>
                    <a:pt x="1" y="3"/>
                  </a:cubicBezTo>
                  <a:cubicBezTo>
                    <a:pt x="944" y="3"/>
                    <a:pt x="944" y="3"/>
                    <a:pt x="944" y="3"/>
                  </a:cubicBezTo>
                  <a:cubicBezTo>
                    <a:pt x="944" y="1"/>
                    <a:pt x="943" y="2"/>
                    <a:pt x="943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345"/>
            <p:cNvSpPr>
              <a:spLocks/>
            </p:cNvSpPr>
            <p:nvPr/>
          </p:nvSpPr>
          <p:spPr bwMode="auto">
            <a:xfrm>
              <a:off x="289" y="3890"/>
              <a:ext cx="2183" cy="10"/>
            </a:xfrm>
            <a:custGeom>
              <a:avLst/>
              <a:gdLst>
                <a:gd name="T0" fmla="*/ 919 w 921"/>
                <a:gd name="T1" fmla="*/ 0 h 4"/>
                <a:gd name="T2" fmla="*/ 0 w 921"/>
                <a:gd name="T3" fmla="*/ 0 h 4"/>
                <a:gd name="T4" fmla="*/ 4 w 921"/>
                <a:gd name="T5" fmla="*/ 4 h 4"/>
                <a:gd name="T6" fmla="*/ 921 w 921"/>
                <a:gd name="T7" fmla="*/ 4 h 4"/>
                <a:gd name="T8" fmla="*/ 919 w 9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4">
                  <a:moveTo>
                    <a:pt x="9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1"/>
                    <a:pt x="4" y="4"/>
                  </a:cubicBezTo>
                  <a:cubicBezTo>
                    <a:pt x="921" y="4"/>
                    <a:pt x="921" y="4"/>
                    <a:pt x="921" y="4"/>
                  </a:cubicBezTo>
                  <a:cubicBezTo>
                    <a:pt x="920" y="1"/>
                    <a:pt x="920" y="3"/>
                    <a:pt x="919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Freeform 346"/>
            <p:cNvSpPr>
              <a:spLocks/>
            </p:cNvSpPr>
            <p:nvPr/>
          </p:nvSpPr>
          <p:spPr bwMode="auto">
            <a:xfrm>
              <a:off x="247" y="3833"/>
              <a:ext cx="2203" cy="10"/>
            </a:xfrm>
            <a:custGeom>
              <a:avLst/>
              <a:gdLst>
                <a:gd name="T0" fmla="*/ 0 w 930"/>
                <a:gd name="T1" fmla="*/ 1 h 4"/>
                <a:gd name="T2" fmla="*/ 2 w 930"/>
                <a:gd name="T3" fmla="*/ 4 h 4"/>
                <a:gd name="T4" fmla="*/ 930 w 930"/>
                <a:gd name="T5" fmla="*/ 4 h 4"/>
                <a:gd name="T6" fmla="*/ 929 w 930"/>
                <a:gd name="T7" fmla="*/ 0 h 4"/>
                <a:gd name="T8" fmla="*/ 0 w 93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4">
                  <a:moveTo>
                    <a:pt x="0" y="1"/>
                  </a:moveTo>
                  <a:cubicBezTo>
                    <a:pt x="1" y="3"/>
                    <a:pt x="0" y="1"/>
                    <a:pt x="2" y="4"/>
                  </a:cubicBezTo>
                  <a:cubicBezTo>
                    <a:pt x="930" y="4"/>
                    <a:pt x="930" y="4"/>
                    <a:pt x="930" y="4"/>
                  </a:cubicBezTo>
                  <a:cubicBezTo>
                    <a:pt x="929" y="1"/>
                    <a:pt x="930" y="3"/>
                    <a:pt x="929" y="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347"/>
            <p:cNvSpPr>
              <a:spLocks/>
            </p:cNvSpPr>
            <p:nvPr/>
          </p:nvSpPr>
          <p:spPr bwMode="auto">
            <a:xfrm>
              <a:off x="188" y="3672"/>
              <a:ext cx="2241" cy="7"/>
            </a:xfrm>
            <a:custGeom>
              <a:avLst/>
              <a:gdLst>
                <a:gd name="T0" fmla="*/ 946 w 946"/>
                <a:gd name="T1" fmla="*/ 0 h 3"/>
                <a:gd name="T2" fmla="*/ 1 w 946"/>
                <a:gd name="T3" fmla="*/ 1 h 3"/>
                <a:gd name="T4" fmla="*/ 0 w 946"/>
                <a:gd name="T5" fmla="*/ 3 h 3"/>
                <a:gd name="T6" fmla="*/ 946 w 946"/>
                <a:gd name="T7" fmla="*/ 3 h 3"/>
                <a:gd name="T8" fmla="*/ 946 w 94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3">
                  <a:moveTo>
                    <a:pt x="94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1"/>
                    <a:pt x="0" y="3"/>
                  </a:cubicBezTo>
                  <a:cubicBezTo>
                    <a:pt x="946" y="3"/>
                    <a:pt x="946" y="3"/>
                    <a:pt x="946" y="3"/>
                  </a:cubicBezTo>
                  <a:cubicBezTo>
                    <a:pt x="946" y="1"/>
                    <a:pt x="946" y="2"/>
                    <a:pt x="946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Freeform 348"/>
            <p:cNvSpPr>
              <a:spLocks/>
            </p:cNvSpPr>
            <p:nvPr/>
          </p:nvSpPr>
          <p:spPr bwMode="auto">
            <a:xfrm>
              <a:off x="259" y="3384"/>
              <a:ext cx="2210" cy="8"/>
            </a:xfrm>
            <a:custGeom>
              <a:avLst/>
              <a:gdLst>
                <a:gd name="T0" fmla="*/ 932 w 933"/>
                <a:gd name="T1" fmla="*/ 3 h 3"/>
                <a:gd name="T2" fmla="*/ 932 w 933"/>
                <a:gd name="T3" fmla="*/ 0 h 3"/>
                <a:gd name="T4" fmla="*/ 7 w 933"/>
                <a:gd name="T5" fmla="*/ 0 h 3"/>
                <a:gd name="T6" fmla="*/ 0 w 933"/>
                <a:gd name="T7" fmla="*/ 3 h 3"/>
                <a:gd name="T8" fmla="*/ 932 w 93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">
                  <a:moveTo>
                    <a:pt x="932" y="3"/>
                  </a:moveTo>
                  <a:cubicBezTo>
                    <a:pt x="933" y="1"/>
                    <a:pt x="932" y="3"/>
                    <a:pt x="93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2" y="1"/>
                    <a:pt x="0" y="3"/>
                  </a:cubicBezTo>
                  <a:lnTo>
                    <a:pt x="932" y="3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349"/>
            <p:cNvSpPr>
              <a:spLocks/>
            </p:cNvSpPr>
            <p:nvPr/>
          </p:nvSpPr>
          <p:spPr bwMode="auto">
            <a:xfrm>
              <a:off x="188" y="3615"/>
              <a:ext cx="2243" cy="7"/>
            </a:xfrm>
            <a:custGeom>
              <a:avLst/>
              <a:gdLst>
                <a:gd name="T0" fmla="*/ 946 w 947"/>
                <a:gd name="T1" fmla="*/ 3 h 3"/>
                <a:gd name="T2" fmla="*/ 947 w 947"/>
                <a:gd name="T3" fmla="*/ 0 h 3"/>
                <a:gd name="T4" fmla="*/ 1 w 947"/>
                <a:gd name="T5" fmla="*/ 1 h 3"/>
                <a:gd name="T6" fmla="*/ 0 w 947"/>
                <a:gd name="T7" fmla="*/ 3 h 3"/>
                <a:gd name="T8" fmla="*/ 946 w 94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3">
                  <a:moveTo>
                    <a:pt x="946" y="3"/>
                  </a:moveTo>
                  <a:cubicBezTo>
                    <a:pt x="947" y="1"/>
                    <a:pt x="947" y="2"/>
                    <a:pt x="947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1" y="1"/>
                    <a:pt x="0" y="3"/>
                  </a:cubicBezTo>
                  <a:lnTo>
                    <a:pt x="946" y="3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350"/>
            <p:cNvSpPr>
              <a:spLocks/>
            </p:cNvSpPr>
            <p:nvPr/>
          </p:nvSpPr>
          <p:spPr bwMode="auto">
            <a:xfrm>
              <a:off x="192" y="3555"/>
              <a:ext cx="2244" cy="10"/>
            </a:xfrm>
            <a:custGeom>
              <a:avLst/>
              <a:gdLst>
                <a:gd name="T0" fmla="*/ 946 w 947"/>
                <a:gd name="T1" fmla="*/ 4 h 4"/>
                <a:gd name="T2" fmla="*/ 947 w 947"/>
                <a:gd name="T3" fmla="*/ 0 h 4"/>
                <a:gd name="T4" fmla="*/ 2 w 947"/>
                <a:gd name="T5" fmla="*/ 1 h 4"/>
                <a:gd name="T6" fmla="*/ 0 w 947"/>
                <a:gd name="T7" fmla="*/ 4 h 4"/>
                <a:gd name="T8" fmla="*/ 946 w 94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4">
                  <a:moveTo>
                    <a:pt x="946" y="4"/>
                  </a:moveTo>
                  <a:cubicBezTo>
                    <a:pt x="947" y="1"/>
                    <a:pt x="946" y="2"/>
                    <a:pt x="947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1" y="1"/>
                    <a:pt x="0" y="4"/>
                  </a:cubicBezTo>
                  <a:lnTo>
                    <a:pt x="946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351"/>
            <p:cNvSpPr>
              <a:spLocks/>
            </p:cNvSpPr>
            <p:nvPr/>
          </p:nvSpPr>
          <p:spPr bwMode="auto">
            <a:xfrm>
              <a:off x="387" y="3947"/>
              <a:ext cx="2113" cy="10"/>
            </a:xfrm>
            <a:custGeom>
              <a:avLst/>
              <a:gdLst>
                <a:gd name="T0" fmla="*/ 890 w 892"/>
                <a:gd name="T1" fmla="*/ 0 h 4"/>
                <a:gd name="T2" fmla="*/ 0 w 892"/>
                <a:gd name="T3" fmla="*/ 0 h 4"/>
                <a:gd name="T4" fmla="*/ 4 w 892"/>
                <a:gd name="T5" fmla="*/ 4 h 4"/>
                <a:gd name="T6" fmla="*/ 892 w 892"/>
                <a:gd name="T7" fmla="*/ 4 h 4"/>
                <a:gd name="T8" fmla="*/ 890 w 89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2" h="4">
                  <a:moveTo>
                    <a:pt x="8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1" y="2"/>
                    <a:pt x="4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1" y="2"/>
                    <a:pt x="892" y="3"/>
                    <a:pt x="890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352"/>
            <p:cNvSpPr>
              <a:spLocks/>
            </p:cNvSpPr>
            <p:nvPr/>
          </p:nvSpPr>
          <p:spPr bwMode="auto">
            <a:xfrm>
              <a:off x="192" y="3498"/>
              <a:ext cx="2253" cy="10"/>
            </a:xfrm>
            <a:custGeom>
              <a:avLst/>
              <a:gdLst>
                <a:gd name="T0" fmla="*/ 950 w 951"/>
                <a:gd name="T1" fmla="*/ 4 h 4"/>
                <a:gd name="T2" fmla="*/ 951 w 951"/>
                <a:gd name="T3" fmla="*/ 0 h 4"/>
                <a:gd name="T4" fmla="*/ 2 w 951"/>
                <a:gd name="T5" fmla="*/ 0 h 4"/>
                <a:gd name="T6" fmla="*/ 0 w 951"/>
                <a:gd name="T7" fmla="*/ 4 h 4"/>
                <a:gd name="T8" fmla="*/ 950 w 95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4">
                  <a:moveTo>
                    <a:pt x="950" y="4"/>
                  </a:moveTo>
                  <a:cubicBezTo>
                    <a:pt x="950" y="1"/>
                    <a:pt x="951" y="2"/>
                    <a:pt x="95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4"/>
                  </a:cubicBezTo>
                  <a:lnTo>
                    <a:pt x="950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Freeform 353"/>
            <p:cNvSpPr>
              <a:spLocks/>
            </p:cNvSpPr>
            <p:nvPr/>
          </p:nvSpPr>
          <p:spPr bwMode="auto">
            <a:xfrm>
              <a:off x="218" y="3439"/>
              <a:ext cx="2237" cy="10"/>
            </a:xfrm>
            <a:custGeom>
              <a:avLst/>
              <a:gdLst>
                <a:gd name="T0" fmla="*/ 943 w 944"/>
                <a:gd name="T1" fmla="*/ 4 h 4"/>
                <a:gd name="T2" fmla="*/ 944 w 944"/>
                <a:gd name="T3" fmla="*/ 0 h 4"/>
                <a:gd name="T4" fmla="*/ 3 w 944"/>
                <a:gd name="T5" fmla="*/ 0 h 4"/>
                <a:gd name="T6" fmla="*/ 0 w 944"/>
                <a:gd name="T7" fmla="*/ 4 h 4"/>
                <a:gd name="T8" fmla="*/ 943 w 94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4">
                  <a:moveTo>
                    <a:pt x="943" y="4"/>
                  </a:moveTo>
                  <a:cubicBezTo>
                    <a:pt x="944" y="2"/>
                    <a:pt x="944" y="3"/>
                    <a:pt x="9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2" y="2"/>
                    <a:pt x="0" y="4"/>
                  </a:cubicBezTo>
                  <a:lnTo>
                    <a:pt x="943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355"/>
            <p:cNvSpPr>
              <a:spLocks/>
            </p:cNvSpPr>
            <p:nvPr/>
          </p:nvSpPr>
          <p:spPr bwMode="auto">
            <a:xfrm>
              <a:off x="344" y="3327"/>
              <a:ext cx="2139" cy="10"/>
            </a:xfrm>
            <a:custGeom>
              <a:avLst/>
              <a:gdLst>
                <a:gd name="T0" fmla="*/ 8 w 903"/>
                <a:gd name="T1" fmla="*/ 0 h 4"/>
                <a:gd name="T2" fmla="*/ 2 w 903"/>
                <a:gd name="T3" fmla="*/ 3 h 4"/>
                <a:gd name="T4" fmla="*/ 0 w 903"/>
                <a:gd name="T5" fmla="*/ 3 h 4"/>
                <a:gd name="T6" fmla="*/ 902 w 903"/>
                <a:gd name="T7" fmla="*/ 3 h 4"/>
                <a:gd name="T8" fmla="*/ 903 w 903"/>
                <a:gd name="T9" fmla="*/ 0 h 4"/>
                <a:gd name="T10" fmla="*/ 8 w 90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4">
                  <a:moveTo>
                    <a:pt x="8" y="0"/>
                  </a:moveTo>
                  <a:cubicBezTo>
                    <a:pt x="3" y="2"/>
                    <a:pt x="6" y="0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889" y="4"/>
                    <a:pt x="902" y="3"/>
                  </a:cubicBezTo>
                  <a:cubicBezTo>
                    <a:pt x="902" y="3"/>
                    <a:pt x="903" y="0"/>
                    <a:pt x="903" y="0"/>
                  </a:cubicBez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356"/>
            <p:cNvSpPr>
              <a:spLocks/>
            </p:cNvSpPr>
            <p:nvPr/>
          </p:nvSpPr>
          <p:spPr bwMode="auto">
            <a:xfrm>
              <a:off x="176" y="3266"/>
              <a:ext cx="2331" cy="489"/>
            </a:xfrm>
            <a:custGeom>
              <a:avLst/>
              <a:gdLst>
                <a:gd name="T0" fmla="*/ 975 w 984"/>
                <a:gd name="T1" fmla="*/ 24 h 206"/>
                <a:gd name="T2" fmla="*/ 984 w 984"/>
                <a:gd name="T3" fmla="*/ 0 h 206"/>
                <a:gd name="T4" fmla="*/ 110 w 984"/>
                <a:gd name="T5" fmla="*/ 12 h 206"/>
                <a:gd name="T6" fmla="*/ 0 w 984"/>
                <a:gd name="T7" fmla="*/ 175 h 206"/>
                <a:gd name="T8" fmla="*/ 12 w 984"/>
                <a:gd name="T9" fmla="*/ 204 h 206"/>
                <a:gd name="T10" fmla="*/ 39 w 984"/>
                <a:gd name="T11" fmla="*/ 99 h 206"/>
                <a:gd name="T12" fmla="*/ 238 w 984"/>
                <a:gd name="T13" fmla="*/ 37 h 206"/>
                <a:gd name="T14" fmla="*/ 975 w 984"/>
                <a:gd name="T15" fmla="*/ 2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4" h="206">
                  <a:moveTo>
                    <a:pt x="975" y="24"/>
                  </a:moveTo>
                  <a:cubicBezTo>
                    <a:pt x="980" y="9"/>
                    <a:pt x="984" y="0"/>
                    <a:pt x="984" y="0"/>
                  </a:cubicBezTo>
                  <a:cubicBezTo>
                    <a:pt x="984" y="0"/>
                    <a:pt x="185" y="1"/>
                    <a:pt x="110" y="12"/>
                  </a:cubicBezTo>
                  <a:cubicBezTo>
                    <a:pt x="34" y="24"/>
                    <a:pt x="0" y="91"/>
                    <a:pt x="0" y="175"/>
                  </a:cubicBezTo>
                  <a:cubicBezTo>
                    <a:pt x="0" y="188"/>
                    <a:pt x="9" y="193"/>
                    <a:pt x="12" y="204"/>
                  </a:cubicBezTo>
                  <a:cubicBezTo>
                    <a:pt x="15" y="206"/>
                    <a:pt x="6" y="145"/>
                    <a:pt x="39" y="99"/>
                  </a:cubicBezTo>
                  <a:cubicBezTo>
                    <a:pt x="66" y="60"/>
                    <a:pt x="124" y="35"/>
                    <a:pt x="238" y="37"/>
                  </a:cubicBezTo>
                  <a:cubicBezTo>
                    <a:pt x="470" y="39"/>
                    <a:pt x="907" y="29"/>
                    <a:pt x="975" y="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357"/>
            <p:cNvSpPr>
              <a:spLocks/>
            </p:cNvSpPr>
            <p:nvPr/>
          </p:nvSpPr>
          <p:spPr bwMode="auto">
            <a:xfrm>
              <a:off x="164" y="3617"/>
              <a:ext cx="52" cy="5"/>
            </a:xfrm>
            <a:custGeom>
              <a:avLst/>
              <a:gdLst>
                <a:gd name="T0" fmla="*/ 21 w 22"/>
                <a:gd name="T1" fmla="*/ 2 h 2"/>
                <a:gd name="T2" fmla="*/ 22 w 22"/>
                <a:gd name="T3" fmla="*/ 0 h 2"/>
                <a:gd name="T4" fmla="*/ 11 w 22"/>
                <a:gd name="T5" fmla="*/ 0 h 2"/>
                <a:gd name="T6" fmla="*/ 11 w 22"/>
                <a:gd name="T7" fmla="*/ 2 h 2"/>
                <a:gd name="T8" fmla="*/ 0 w 22"/>
                <a:gd name="T9" fmla="*/ 2 h 2"/>
                <a:gd name="T10" fmla="*/ 21 w 2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">
                  <a:moveTo>
                    <a:pt x="21" y="2"/>
                  </a:moveTo>
                  <a:cubicBezTo>
                    <a:pt x="22" y="0"/>
                    <a:pt x="21" y="2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Freeform 358"/>
            <p:cNvSpPr>
              <a:spLocks/>
            </p:cNvSpPr>
            <p:nvPr/>
          </p:nvSpPr>
          <p:spPr bwMode="auto">
            <a:xfrm>
              <a:off x="192" y="3558"/>
              <a:ext cx="45" cy="7"/>
            </a:xfrm>
            <a:custGeom>
              <a:avLst/>
              <a:gdLst>
                <a:gd name="T0" fmla="*/ 1 w 19"/>
                <a:gd name="T1" fmla="*/ 3 h 3"/>
                <a:gd name="T2" fmla="*/ 17 w 19"/>
                <a:gd name="T3" fmla="*/ 3 h 3"/>
                <a:gd name="T4" fmla="*/ 19 w 19"/>
                <a:gd name="T5" fmla="*/ 0 h 3"/>
                <a:gd name="T6" fmla="*/ 1 w 19"/>
                <a:gd name="T7" fmla="*/ 0 h 3"/>
                <a:gd name="T8" fmla="*/ 1 w 1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">
                  <a:moveTo>
                    <a:pt x="1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9" y="0"/>
                    <a:pt x="16" y="2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359"/>
            <p:cNvSpPr>
              <a:spLocks/>
            </p:cNvSpPr>
            <p:nvPr/>
          </p:nvSpPr>
          <p:spPr bwMode="auto">
            <a:xfrm>
              <a:off x="209" y="3498"/>
              <a:ext cx="61" cy="10"/>
            </a:xfrm>
            <a:custGeom>
              <a:avLst/>
              <a:gdLst>
                <a:gd name="T0" fmla="*/ 22 w 26"/>
                <a:gd name="T1" fmla="*/ 4 h 4"/>
                <a:gd name="T2" fmla="*/ 26 w 26"/>
                <a:gd name="T3" fmla="*/ 0 h 4"/>
                <a:gd name="T4" fmla="*/ 2 w 26"/>
                <a:gd name="T5" fmla="*/ 0 h 4"/>
                <a:gd name="T6" fmla="*/ 0 w 26"/>
                <a:gd name="T7" fmla="*/ 4 h 4"/>
                <a:gd name="T8" fmla="*/ 22 w 2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">
                  <a:moveTo>
                    <a:pt x="22" y="4"/>
                  </a:moveTo>
                  <a:cubicBezTo>
                    <a:pt x="25" y="1"/>
                    <a:pt x="23" y="2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4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Freeform 360"/>
            <p:cNvSpPr>
              <a:spLocks/>
            </p:cNvSpPr>
            <p:nvPr/>
          </p:nvSpPr>
          <p:spPr bwMode="auto">
            <a:xfrm>
              <a:off x="195" y="3722"/>
              <a:ext cx="11" cy="4"/>
            </a:xfrm>
            <a:custGeom>
              <a:avLst/>
              <a:gdLst>
                <a:gd name="T0" fmla="*/ 5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0 w 5"/>
                <a:gd name="T7" fmla="*/ 2 h 2"/>
                <a:gd name="T8" fmla="*/ 5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0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57" name="Picture 3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3758"/>
              <a:ext cx="57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Freeform 362"/>
            <p:cNvSpPr>
              <a:spLocks/>
            </p:cNvSpPr>
            <p:nvPr/>
          </p:nvSpPr>
          <p:spPr bwMode="auto">
            <a:xfrm>
              <a:off x="185" y="3674"/>
              <a:ext cx="26" cy="7"/>
            </a:xfrm>
            <a:custGeom>
              <a:avLst/>
              <a:gdLst>
                <a:gd name="T0" fmla="*/ 10 w 11"/>
                <a:gd name="T1" fmla="*/ 2 h 3"/>
                <a:gd name="T2" fmla="*/ 10 w 11"/>
                <a:gd name="T3" fmla="*/ 0 h 3"/>
                <a:gd name="T4" fmla="*/ 0 w 11"/>
                <a:gd name="T5" fmla="*/ 0 h 3"/>
                <a:gd name="T6" fmla="*/ 0 w 11"/>
                <a:gd name="T7" fmla="*/ 2 h 3"/>
                <a:gd name="T8" fmla="*/ 1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0" y="2"/>
                  </a:moveTo>
                  <a:cubicBezTo>
                    <a:pt x="11" y="0"/>
                    <a:pt x="9" y="3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2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363"/>
            <p:cNvSpPr>
              <a:spLocks/>
            </p:cNvSpPr>
            <p:nvPr/>
          </p:nvSpPr>
          <p:spPr bwMode="auto">
            <a:xfrm>
              <a:off x="285" y="3384"/>
              <a:ext cx="156" cy="8"/>
            </a:xfrm>
            <a:custGeom>
              <a:avLst/>
              <a:gdLst>
                <a:gd name="T0" fmla="*/ 4 w 66"/>
                <a:gd name="T1" fmla="*/ 0 h 3"/>
                <a:gd name="T2" fmla="*/ 0 w 66"/>
                <a:gd name="T3" fmla="*/ 3 h 3"/>
                <a:gd name="T4" fmla="*/ 57 w 66"/>
                <a:gd name="T5" fmla="*/ 3 h 3"/>
                <a:gd name="T6" fmla="*/ 66 w 66"/>
                <a:gd name="T7" fmla="*/ 0 h 3"/>
                <a:gd name="T8" fmla="*/ 4 w 6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">
                  <a:moveTo>
                    <a:pt x="4" y="0"/>
                  </a:moveTo>
                  <a:cubicBezTo>
                    <a:pt x="1" y="2"/>
                    <a:pt x="2" y="0"/>
                    <a:pt x="0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6" y="1"/>
                    <a:pt x="61" y="1"/>
                    <a:pt x="6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364"/>
            <p:cNvSpPr>
              <a:spLocks/>
            </p:cNvSpPr>
            <p:nvPr/>
          </p:nvSpPr>
          <p:spPr bwMode="auto">
            <a:xfrm>
              <a:off x="218" y="3439"/>
              <a:ext cx="112" cy="10"/>
            </a:xfrm>
            <a:custGeom>
              <a:avLst/>
              <a:gdLst>
                <a:gd name="T0" fmla="*/ 41 w 47"/>
                <a:gd name="T1" fmla="*/ 4 h 4"/>
                <a:gd name="T2" fmla="*/ 47 w 47"/>
                <a:gd name="T3" fmla="*/ 0 h 4"/>
                <a:gd name="T4" fmla="*/ 4 w 47"/>
                <a:gd name="T5" fmla="*/ 0 h 4"/>
                <a:gd name="T6" fmla="*/ 0 w 47"/>
                <a:gd name="T7" fmla="*/ 4 h 4"/>
                <a:gd name="T8" fmla="*/ 0 w 47"/>
                <a:gd name="T9" fmla="*/ 4 h 4"/>
                <a:gd name="T10" fmla="*/ 41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41" y="4"/>
                  </a:moveTo>
                  <a:cubicBezTo>
                    <a:pt x="44" y="2"/>
                    <a:pt x="44" y="1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41" y="4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1" name="Freeform 365"/>
            <p:cNvSpPr>
              <a:spLocks/>
            </p:cNvSpPr>
            <p:nvPr/>
          </p:nvSpPr>
          <p:spPr bwMode="auto">
            <a:xfrm>
              <a:off x="128" y="3230"/>
              <a:ext cx="2500" cy="808"/>
            </a:xfrm>
            <a:custGeom>
              <a:avLst/>
              <a:gdLst>
                <a:gd name="T0" fmla="*/ 150 w 1055"/>
                <a:gd name="T1" fmla="*/ 340 h 340"/>
                <a:gd name="T2" fmla="*/ 140 w 1055"/>
                <a:gd name="T3" fmla="*/ 339 h 340"/>
                <a:gd name="T4" fmla="*/ 0 w 1055"/>
                <a:gd name="T5" fmla="*/ 182 h 340"/>
                <a:gd name="T6" fmla="*/ 0 w 1055"/>
                <a:gd name="T7" fmla="*/ 160 h 340"/>
                <a:gd name="T8" fmla="*/ 51 w 1055"/>
                <a:gd name="T9" fmla="*/ 46 h 340"/>
                <a:gd name="T10" fmla="*/ 138 w 1055"/>
                <a:gd name="T11" fmla="*/ 2 h 340"/>
                <a:gd name="T12" fmla="*/ 180 w 1055"/>
                <a:gd name="T13" fmla="*/ 16 h 340"/>
                <a:gd name="T14" fmla="*/ 197 w 1055"/>
                <a:gd name="T15" fmla="*/ 21 h 340"/>
                <a:gd name="T16" fmla="*/ 198 w 1055"/>
                <a:gd name="T17" fmla="*/ 21 h 340"/>
                <a:gd name="T18" fmla="*/ 199 w 1055"/>
                <a:gd name="T19" fmla="*/ 21 h 340"/>
                <a:gd name="T20" fmla="*/ 221 w 1055"/>
                <a:gd name="T21" fmla="*/ 17 h 340"/>
                <a:gd name="T22" fmla="*/ 252 w 1055"/>
                <a:gd name="T23" fmla="*/ 2 h 340"/>
                <a:gd name="T24" fmla="*/ 1055 w 1055"/>
                <a:gd name="T25" fmla="*/ 2 h 340"/>
                <a:gd name="T26" fmla="*/ 990 w 1055"/>
                <a:gd name="T27" fmla="*/ 31 h 340"/>
                <a:gd name="T28" fmla="*/ 250 w 1055"/>
                <a:gd name="T29" fmla="*/ 31 h 340"/>
                <a:gd name="T30" fmla="*/ 228 w 1055"/>
                <a:gd name="T31" fmla="*/ 37 h 340"/>
                <a:gd name="T32" fmla="*/ 198 w 1055"/>
                <a:gd name="T33" fmla="*/ 47 h 340"/>
                <a:gd name="T34" fmla="*/ 169 w 1055"/>
                <a:gd name="T35" fmla="*/ 34 h 340"/>
                <a:gd name="T36" fmla="*/ 139 w 1055"/>
                <a:gd name="T37" fmla="*/ 28 h 340"/>
                <a:gd name="T38" fmla="*/ 138 w 1055"/>
                <a:gd name="T39" fmla="*/ 28 h 340"/>
                <a:gd name="T40" fmla="*/ 138 w 1055"/>
                <a:gd name="T41" fmla="*/ 28 h 340"/>
                <a:gd name="T42" fmla="*/ 70 w 1055"/>
                <a:gd name="T43" fmla="*/ 64 h 340"/>
                <a:gd name="T44" fmla="*/ 26 w 1055"/>
                <a:gd name="T45" fmla="*/ 160 h 340"/>
                <a:gd name="T46" fmla="*/ 26 w 1055"/>
                <a:gd name="T47" fmla="*/ 182 h 340"/>
                <a:gd name="T48" fmla="*/ 141 w 1055"/>
                <a:gd name="T49" fmla="*/ 308 h 340"/>
                <a:gd name="T50" fmla="*/ 175 w 1055"/>
                <a:gd name="T51" fmla="*/ 304 h 340"/>
                <a:gd name="T52" fmla="*/ 201 w 1055"/>
                <a:gd name="T53" fmla="*/ 294 h 340"/>
                <a:gd name="T54" fmla="*/ 228 w 1055"/>
                <a:gd name="T55" fmla="*/ 303 h 340"/>
                <a:gd name="T56" fmla="*/ 242 w 1055"/>
                <a:gd name="T57" fmla="*/ 308 h 340"/>
                <a:gd name="T58" fmla="*/ 981 w 1055"/>
                <a:gd name="T59" fmla="*/ 308 h 340"/>
                <a:gd name="T60" fmla="*/ 1055 w 1055"/>
                <a:gd name="T61" fmla="*/ 339 h 340"/>
                <a:gd name="T62" fmla="*/ 241 w 1055"/>
                <a:gd name="T63" fmla="*/ 339 h 340"/>
                <a:gd name="T64" fmla="*/ 214 w 1055"/>
                <a:gd name="T65" fmla="*/ 325 h 340"/>
                <a:gd name="T66" fmla="*/ 199 w 1055"/>
                <a:gd name="T67" fmla="*/ 321 h 340"/>
                <a:gd name="T68" fmla="*/ 185 w 1055"/>
                <a:gd name="T69" fmla="*/ 324 h 340"/>
                <a:gd name="T70" fmla="*/ 150 w 1055"/>
                <a:gd name="T7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5" h="340">
                  <a:moveTo>
                    <a:pt x="150" y="340"/>
                  </a:moveTo>
                  <a:cubicBezTo>
                    <a:pt x="147" y="340"/>
                    <a:pt x="144" y="340"/>
                    <a:pt x="140" y="339"/>
                  </a:cubicBezTo>
                  <a:cubicBezTo>
                    <a:pt x="77" y="337"/>
                    <a:pt x="0" y="266"/>
                    <a:pt x="0" y="18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05"/>
                    <a:pt x="32" y="65"/>
                    <a:pt x="51" y="46"/>
                  </a:cubicBezTo>
                  <a:cubicBezTo>
                    <a:pt x="79" y="19"/>
                    <a:pt x="112" y="2"/>
                    <a:pt x="138" y="2"/>
                  </a:cubicBezTo>
                  <a:cubicBezTo>
                    <a:pt x="162" y="0"/>
                    <a:pt x="172" y="11"/>
                    <a:pt x="180" y="16"/>
                  </a:cubicBezTo>
                  <a:cubicBezTo>
                    <a:pt x="186" y="18"/>
                    <a:pt x="190" y="22"/>
                    <a:pt x="197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205" y="22"/>
                    <a:pt x="214" y="20"/>
                    <a:pt x="221" y="17"/>
                  </a:cubicBezTo>
                  <a:cubicBezTo>
                    <a:pt x="230" y="13"/>
                    <a:pt x="232" y="1"/>
                    <a:pt x="252" y="2"/>
                  </a:cubicBezTo>
                  <a:cubicBezTo>
                    <a:pt x="269" y="2"/>
                    <a:pt x="785" y="2"/>
                    <a:pt x="1055" y="2"/>
                  </a:cubicBezTo>
                  <a:cubicBezTo>
                    <a:pt x="1055" y="2"/>
                    <a:pt x="1046" y="32"/>
                    <a:pt x="990" y="31"/>
                  </a:cubicBezTo>
                  <a:cubicBezTo>
                    <a:pt x="801" y="29"/>
                    <a:pt x="269" y="32"/>
                    <a:pt x="250" y="31"/>
                  </a:cubicBezTo>
                  <a:cubicBezTo>
                    <a:pt x="242" y="31"/>
                    <a:pt x="236" y="34"/>
                    <a:pt x="228" y="37"/>
                  </a:cubicBezTo>
                  <a:cubicBezTo>
                    <a:pt x="219" y="41"/>
                    <a:pt x="210" y="48"/>
                    <a:pt x="198" y="47"/>
                  </a:cubicBezTo>
                  <a:cubicBezTo>
                    <a:pt x="185" y="48"/>
                    <a:pt x="176" y="37"/>
                    <a:pt x="169" y="34"/>
                  </a:cubicBezTo>
                  <a:cubicBezTo>
                    <a:pt x="162" y="30"/>
                    <a:pt x="156" y="27"/>
                    <a:pt x="139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19" y="28"/>
                    <a:pt x="92" y="42"/>
                    <a:pt x="70" y="64"/>
                  </a:cubicBezTo>
                  <a:cubicBezTo>
                    <a:pt x="42" y="92"/>
                    <a:pt x="26" y="127"/>
                    <a:pt x="26" y="160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254"/>
                    <a:pt x="96" y="306"/>
                    <a:pt x="141" y="308"/>
                  </a:cubicBezTo>
                  <a:cubicBezTo>
                    <a:pt x="163" y="309"/>
                    <a:pt x="169" y="306"/>
                    <a:pt x="175" y="304"/>
                  </a:cubicBezTo>
                  <a:cubicBezTo>
                    <a:pt x="181" y="301"/>
                    <a:pt x="188" y="294"/>
                    <a:pt x="201" y="294"/>
                  </a:cubicBezTo>
                  <a:cubicBezTo>
                    <a:pt x="216" y="294"/>
                    <a:pt x="223" y="300"/>
                    <a:pt x="228" y="303"/>
                  </a:cubicBezTo>
                  <a:cubicBezTo>
                    <a:pt x="232" y="305"/>
                    <a:pt x="234" y="308"/>
                    <a:pt x="242" y="308"/>
                  </a:cubicBezTo>
                  <a:cubicBezTo>
                    <a:pt x="259" y="308"/>
                    <a:pt x="784" y="311"/>
                    <a:pt x="981" y="308"/>
                  </a:cubicBezTo>
                  <a:cubicBezTo>
                    <a:pt x="1046" y="307"/>
                    <a:pt x="1055" y="339"/>
                    <a:pt x="1055" y="339"/>
                  </a:cubicBezTo>
                  <a:cubicBezTo>
                    <a:pt x="1047" y="339"/>
                    <a:pt x="263" y="339"/>
                    <a:pt x="241" y="339"/>
                  </a:cubicBezTo>
                  <a:cubicBezTo>
                    <a:pt x="228" y="339"/>
                    <a:pt x="220" y="329"/>
                    <a:pt x="214" y="325"/>
                  </a:cubicBezTo>
                  <a:cubicBezTo>
                    <a:pt x="210" y="323"/>
                    <a:pt x="208" y="321"/>
                    <a:pt x="199" y="321"/>
                  </a:cubicBezTo>
                  <a:cubicBezTo>
                    <a:pt x="192" y="321"/>
                    <a:pt x="190" y="322"/>
                    <a:pt x="185" y="324"/>
                  </a:cubicBezTo>
                  <a:cubicBezTo>
                    <a:pt x="177" y="328"/>
                    <a:pt x="169" y="340"/>
                    <a:pt x="150" y="34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1000">
                  <a:schemeClr val="accent1"/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2" name="Freeform 366"/>
            <p:cNvSpPr>
              <a:spLocks/>
            </p:cNvSpPr>
            <p:nvPr/>
          </p:nvSpPr>
          <p:spPr bwMode="auto">
            <a:xfrm>
              <a:off x="730" y="3223"/>
              <a:ext cx="1893" cy="21"/>
            </a:xfrm>
            <a:custGeom>
              <a:avLst/>
              <a:gdLst>
                <a:gd name="T0" fmla="*/ 1 w 799"/>
                <a:gd name="T1" fmla="*/ 5 h 9"/>
                <a:gd name="T2" fmla="*/ 799 w 799"/>
                <a:gd name="T3" fmla="*/ 5 h 9"/>
                <a:gd name="T4" fmla="*/ 782 w 799"/>
                <a:gd name="T5" fmla="*/ 7 h 9"/>
                <a:gd name="T6" fmla="*/ 1 w 799"/>
                <a:gd name="T7" fmla="*/ 7 h 9"/>
                <a:gd name="T8" fmla="*/ 1 w 79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9">
                  <a:moveTo>
                    <a:pt x="1" y="5"/>
                  </a:moveTo>
                  <a:cubicBezTo>
                    <a:pt x="1" y="0"/>
                    <a:pt x="799" y="5"/>
                    <a:pt x="799" y="5"/>
                  </a:cubicBezTo>
                  <a:cubicBezTo>
                    <a:pt x="799" y="5"/>
                    <a:pt x="793" y="6"/>
                    <a:pt x="782" y="7"/>
                  </a:cubicBezTo>
                  <a:cubicBezTo>
                    <a:pt x="590" y="9"/>
                    <a:pt x="124" y="6"/>
                    <a:pt x="1" y="7"/>
                  </a:cubicBezTo>
                  <a:cubicBezTo>
                    <a:pt x="0" y="6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" name="Freeform 367"/>
            <p:cNvSpPr>
              <a:spLocks/>
            </p:cNvSpPr>
            <p:nvPr/>
          </p:nvSpPr>
          <p:spPr bwMode="auto">
            <a:xfrm>
              <a:off x="514" y="2646"/>
              <a:ext cx="280" cy="622"/>
            </a:xfrm>
            <a:custGeom>
              <a:avLst/>
              <a:gdLst>
                <a:gd name="T0" fmla="*/ 268 w 280"/>
                <a:gd name="T1" fmla="*/ 0 h 622"/>
                <a:gd name="T2" fmla="*/ 0 w 280"/>
                <a:gd name="T3" fmla="*/ 598 h 622"/>
                <a:gd name="T4" fmla="*/ 41 w 280"/>
                <a:gd name="T5" fmla="*/ 622 h 622"/>
                <a:gd name="T6" fmla="*/ 280 w 280"/>
                <a:gd name="T7" fmla="*/ 7 h 622"/>
                <a:gd name="T8" fmla="*/ 268 w 280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622">
                  <a:moveTo>
                    <a:pt x="268" y="0"/>
                  </a:moveTo>
                  <a:lnTo>
                    <a:pt x="0" y="598"/>
                  </a:lnTo>
                  <a:lnTo>
                    <a:pt x="41" y="622"/>
                  </a:lnTo>
                  <a:lnTo>
                    <a:pt x="280" y="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" name="Freeform 368"/>
            <p:cNvSpPr>
              <a:spLocks/>
            </p:cNvSpPr>
            <p:nvPr/>
          </p:nvSpPr>
          <p:spPr bwMode="auto">
            <a:xfrm>
              <a:off x="668" y="2655"/>
              <a:ext cx="197" cy="601"/>
            </a:xfrm>
            <a:custGeom>
              <a:avLst/>
              <a:gdLst>
                <a:gd name="T0" fmla="*/ 173 w 197"/>
                <a:gd name="T1" fmla="*/ 7 h 601"/>
                <a:gd name="T2" fmla="*/ 0 w 197"/>
                <a:gd name="T3" fmla="*/ 601 h 601"/>
                <a:gd name="T4" fmla="*/ 60 w 197"/>
                <a:gd name="T5" fmla="*/ 577 h 601"/>
                <a:gd name="T6" fmla="*/ 197 w 197"/>
                <a:gd name="T7" fmla="*/ 0 h 601"/>
                <a:gd name="T8" fmla="*/ 173 w 197"/>
                <a:gd name="T9" fmla="*/ 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601">
                  <a:moveTo>
                    <a:pt x="173" y="7"/>
                  </a:moveTo>
                  <a:lnTo>
                    <a:pt x="0" y="601"/>
                  </a:lnTo>
                  <a:lnTo>
                    <a:pt x="60" y="577"/>
                  </a:lnTo>
                  <a:lnTo>
                    <a:pt x="197" y="0"/>
                  </a:lnTo>
                  <a:lnTo>
                    <a:pt x="173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5" name="Freeform 369"/>
            <p:cNvSpPr>
              <a:spLocks/>
            </p:cNvSpPr>
            <p:nvPr/>
          </p:nvSpPr>
          <p:spPr bwMode="auto">
            <a:xfrm>
              <a:off x="439" y="2634"/>
              <a:ext cx="327" cy="603"/>
            </a:xfrm>
            <a:custGeom>
              <a:avLst/>
              <a:gdLst>
                <a:gd name="T0" fmla="*/ 317 w 327"/>
                <a:gd name="T1" fmla="*/ 0 h 603"/>
                <a:gd name="T2" fmla="*/ 0 w 327"/>
                <a:gd name="T3" fmla="*/ 601 h 603"/>
                <a:gd name="T4" fmla="*/ 45 w 327"/>
                <a:gd name="T5" fmla="*/ 603 h 603"/>
                <a:gd name="T6" fmla="*/ 327 w 327"/>
                <a:gd name="T7" fmla="*/ 2 h 603"/>
                <a:gd name="T8" fmla="*/ 317 w 327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603">
                  <a:moveTo>
                    <a:pt x="317" y="0"/>
                  </a:moveTo>
                  <a:lnTo>
                    <a:pt x="0" y="601"/>
                  </a:lnTo>
                  <a:lnTo>
                    <a:pt x="45" y="603"/>
                  </a:lnTo>
                  <a:lnTo>
                    <a:pt x="327" y="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66" name="Globe"/>
          <p:cNvGrpSpPr/>
          <p:nvPr/>
        </p:nvGrpSpPr>
        <p:grpSpPr>
          <a:xfrm>
            <a:off x="1657350" y="3312079"/>
            <a:ext cx="1491462" cy="1918212"/>
            <a:chOff x="3823126" y="1054593"/>
            <a:chExt cx="3849594" cy="495107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67" name="Freeform 5"/>
            <p:cNvSpPr>
              <a:spLocks/>
            </p:cNvSpPr>
            <p:nvPr/>
          </p:nvSpPr>
          <p:spPr bwMode="auto">
            <a:xfrm>
              <a:off x="4665981" y="5596333"/>
              <a:ext cx="1949915" cy="409333"/>
            </a:xfrm>
            <a:custGeom>
              <a:avLst/>
              <a:gdLst>
                <a:gd name="T0" fmla="*/ 528 w 528"/>
                <a:gd name="T1" fmla="*/ 36 h 111"/>
                <a:gd name="T2" fmla="*/ 264 w 528"/>
                <a:gd name="T3" fmla="*/ 0 h 111"/>
                <a:gd name="T4" fmla="*/ 0 w 528"/>
                <a:gd name="T5" fmla="*/ 36 h 111"/>
                <a:gd name="T6" fmla="*/ 0 w 528"/>
                <a:gd name="T7" fmla="*/ 75 h 111"/>
                <a:gd name="T8" fmla="*/ 264 w 528"/>
                <a:gd name="T9" fmla="*/ 111 h 111"/>
                <a:gd name="T10" fmla="*/ 528 w 528"/>
                <a:gd name="T11" fmla="*/ 75 h 111"/>
                <a:gd name="T12" fmla="*/ 528 w 528"/>
                <a:gd name="T13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111">
                  <a:moveTo>
                    <a:pt x="528" y="36"/>
                  </a:moveTo>
                  <a:cubicBezTo>
                    <a:pt x="528" y="16"/>
                    <a:pt x="410" y="0"/>
                    <a:pt x="264" y="0"/>
                  </a:cubicBezTo>
                  <a:cubicBezTo>
                    <a:pt x="118" y="0"/>
                    <a:pt x="0" y="16"/>
                    <a:pt x="0" y="36"/>
                  </a:cubicBezTo>
                  <a:cubicBezTo>
                    <a:pt x="0" y="43"/>
                    <a:pt x="0" y="67"/>
                    <a:pt x="0" y="75"/>
                  </a:cubicBezTo>
                  <a:cubicBezTo>
                    <a:pt x="0" y="94"/>
                    <a:pt x="118" y="111"/>
                    <a:pt x="264" y="111"/>
                  </a:cubicBezTo>
                  <a:cubicBezTo>
                    <a:pt x="410" y="111"/>
                    <a:pt x="528" y="94"/>
                    <a:pt x="528" y="75"/>
                  </a:cubicBezTo>
                  <a:cubicBezTo>
                    <a:pt x="528" y="67"/>
                    <a:pt x="528" y="43"/>
                    <a:pt x="528" y="36"/>
                  </a:cubicBezTo>
                  <a:close/>
                </a:path>
              </a:pathLst>
            </a:custGeom>
            <a:gradFill>
              <a:gsLst>
                <a:gs pos="100000">
                  <a:srgbClr val="DFA728"/>
                </a:gs>
                <a:gs pos="0">
                  <a:srgbClr val="CC7A23"/>
                </a:gs>
                <a:gs pos="79412">
                  <a:srgbClr val="E47C11"/>
                </a:gs>
                <a:gs pos="19000">
                  <a:srgbClr val="EBC42B"/>
                </a:gs>
                <a:gs pos="50000">
                  <a:srgbClr val="E47C11"/>
                </a:gs>
                <a:gs pos="40000">
                  <a:srgbClr val="FCEE30"/>
                </a:gs>
              </a:gsLst>
              <a:lin ang="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8" name="Oval 6"/>
            <p:cNvSpPr>
              <a:spLocks noChangeArrowheads="1"/>
            </p:cNvSpPr>
            <p:nvPr/>
          </p:nvSpPr>
          <p:spPr bwMode="auto">
            <a:xfrm>
              <a:off x="4673423" y="5588890"/>
              <a:ext cx="1949915" cy="266067"/>
            </a:xfrm>
            <a:prstGeom prst="ellipse">
              <a:avLst/>
            </a:prstGeom>
            <a:gradFill>
              <a:gsLst>
                <a:gs pos="100000">
                  <a:srgbClr val="EBC42B"/>
                </a:gs>
                <a:gs pos="0">
                  <a:srgbClr val="E47C11"/>
                </a:gs>
              </a:gsLst>
              <a:lin ang="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9" name="Freeform 7"/>
            <p:cNvSpPr>
              <a:spLocks/>
            </p:cNvSpPr>
            <p:nvPr/>
          </p:nvSpPr>
          <p:spPr bwMode="auto">
            <a:xfrm>
              <a:off x="4835296" y="5466090"/>
              <a:ext cx="1629891" cy="344212"/>
            </a:xfrm>
            <a:custGeom>
              <a:avLst/>
              <a:gdLst>
                <a:gd name="T0" fmla="*/ 441 w 441"/>
                <a:gd name="T1" fmla="*/ 30 h 93"/>
                <a:gd name="T2" fmla="*/ 221 w 441"/>
                <a:gd name="T3" fmla="*/ 0 h 93"/>
                <a:gd name="T4" fmla="*/ 0 w 441"/>
                <a:gd name="T5" fmla="*/ 30 h 93"/>
                <a:gd name="T6" fmla="*/ 0 w 441"/>
                <a:gd name="T7" fmla="*/ 63 h 93"/>
                <a:gd name="T8" fmla="*/ 221 w 441"/>
                <a:gd name="T9" fmla="*/ 93 h 93"/>
                <a:gd name="T10" fmla="*/ 441 w 441"/>
                <a:gd name="T11" fmla="*/ 63 h 93"/>
                <a:gd name="T12" fmla="*/ 441 w 441"/>
                <a:gd name="T13" fmla="*/ 3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93">
                  <a:moveTo>
                    <a:pt x="441" y="30"/>
                  </a:moveTo>
                  <a:cubicBezTo>
                    <a:pt x="441" y="14"/>
                    <a:pt x="342" y="0"/>
                    <a:pt x="221" y="0"/>
                  </a:cubicBezTo>
                  <a:cubicBezTo>
                    <a:pt x="99" y="0"/>
                    <a:pt x="0" y="14"/>
                    <a:pt x="0" y="30"/>
                  </a:cubicBezTo>
                  <a:cubicBezTo>
                    <a:pt x="0" y="36"/>
                    <a:pt x="0" y="57"/>
                    <a:pt x="0" y="63"/>
                  </a:cubicBezTo>
                  <a:cubicBezTo>
                    <a:pt x="0" y="80"/>
                    <a:pt x="99" y="93"/>
                    <a:pt x="221" y="93"/>
                  </a:cubicBezTo>
                  <a:cubicBezTo>
                    <a:pt x="342" y="93"/>
                    <a:pt x="441" y="80"/>
                    <a:pt x="441" y="63"/>
                  </a:cubicBezTo>
                  <a:cubicBezTo>
                    <a:pt x="441" y="57"/>
                    <a:pt x="441" y="36"/>
                    <a:pt x="441" y="3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DFA728"/>
                </a:gs>
                <a:gs pos="0">
                  <a:srgbClr val="CC7A23"/>
                </a:gs>
                <a:gs pos="79412">
                  <a:srgbClr val="E47C11"/>
                </a:gs>
                <a:gs pos="19000">
                  <a:srgbClr val="EBC42B"/>
                </a:gs>
                <a:gs pos="50000">
                  <a:srgbClr val="E47C11"/>
                </a:gs>
                <a:gs pos="40000">
                  <a:srgbClr val="FCEE30"/>
                </a:gs>
              </a:gsLst>
              <a:lin ang="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0" name="Oval 8"/>
            <p:cNvSpPr>
              <a:spLocks noChangeArrowheads="1"/>
            </p:cNvSpPr>
            <p:nvPr/>
          </p:nvSpPr>
          <p:spPr bwMode="auto">
            <a:xfrm>
              <a:off x="4842738" y="5462369"/>
              <a:ext cx="1629891" cy="221412"/>
            </a:xfrm>
            <a:prstGeom prst="ellipse">
              <a:avLst/>
            </a:prstGeom>
            <a:gradFill>
              <a:gsLst>
                <a:gs pos="100000">
                  <a:srgbClr val="EBC42B"/>
                </a:gs>
                <a:gs pos="0">
                  <a:srgbClr val="E47C11"/>
                </a:gs>
              </a:gsLst>
              <a:lin ang="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1" name="Freeform 9"/>
            <p:cNvSpPr>
              <a:spLocks/>
            </p:cNvSpPr>
            <p:nvPr/>
          </p:nvSpPr>
          <p:spPr bwMode="auto">
            <a:xfrm>
              <a:off x="5449296" y="5000939"/>
              <a:ext cx="387006" cy="595394"/>
            </a:xfrm>
            <a:custGeom>
              <a:avLst/>
              <a:gdLst>
                <a:gd name="T0" fmla="*/ 105 w 105"/>
                <a:gd name="T1" fmla="*/ 151 h 161"/>
                <a:gd name="T2" fmla="*/ 50 w 105"/>
                <a:gd name="T3" fmla="*/ 161 h 161"/>
                <a:gd name="T4" fmla="*/ 3 w 105"/>
                <a:gd name="T5" fmla="*/ 151 h 161"/>
                <a:gd name="T6" fmla="*/ 3 w 105"/>
                <a:gd name="T7" fmla="*/ 0 h 161"/>
                <a:gd name="T8" fmla="*/ 53 w 105"/>
                <a:gd name="T9" fmla="*/ 7 h 161"/>
                <a:gd name="T10" fmla="*/ 105 w 105"/>
                <a:gd name="T11" fmla="*/ 0 h 161"/>
                <a:gd name="T12" fmla="*/ 105 w 105"/>
                <a:gd name="T13" fmla="*/ 15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61">
                  <a:moveTo>
                    <a:pt x="105" y="151"/>
                  </a:moveTo>
                  <a:cubicBezTo>
                    <a:pt x="105" y="151"/>
                    <a:pt x="100" y="161"/>
                    <a:pt x="50" y="161"/>
                  </a:cubicBezTo>
                  <a:cubicBezTo>
                    <a:pt x="0" y="161"/>
                    <a:pt x="3" y="151"/>
                    <a:pt x="3" y="15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2" y="7"/>
                    <a:pt x="53" y="7"/>
                  </a:cubicBezTo>
                  <a:cubicBezTo>
                    <a:pt x="94" y="7"/>
                    <a:pt x="105" y="0"/>
                    <a:pt x="105" y="0"/>
                  </a:cubicBezTo>
                  <a:lnTo>
                    <a:pt x="105" y="151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FAF1F"/>
                </a:gs>
                <a:gs pos="77000">
                  <a:srgbClr val="CC7A23"/>
                </a:gs>
                <a:gs pos="0">
                  <a:srgbClr val="DB7B17"/>
                </a:gs>
                <a:gs pos="16000">
                  <a:srgbClr val="F0B420"/>
                </a:gs>
                <a:gs pos="71000">
                  <a:srgbClr val="E47C11"/>
                </a:gs>
                <a:gs pos="31000">
                  <a:srgbClr val="F8DD2B"/>
                </a:gs>
                <a:gs pos="18000">
                  <a:srgbClr val="FCEE30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2" name="Freeform 10"/>
            <p:cNvSpPr>
              <a:spLocks/>
            </p:cNvSpPr>
            <p:nvPr/>
          </p:nvSpPr>
          <p:spPr bwMode="auto">
            <a:xfrm>
              <a:off x="4336653" y="1294611"/>
              <a:ext cx="3287691" cy="3739818"/>
            </a:xfrm>
            <a:custGeom>
              <a:avLst/>
              <a:gdLst>
                <a:gd name="T0" fmla="*/ 587 w 890"/>
                <a:gd name="T1" fmla="*/ 47 h 1013"/>
                <a:gd name="T2" fmla="*/ 839 w 890"/>
                <a:gd name="T3" fmla="*/ 474 h 1013"/>
                <a:gd name="T4" fmla="*/ 346 w 890"/>
                <a:gd name="T5" fmla="*/ 962 h 1013"/>
                <a:gd name="T6" fmla="*/ 36 w 890"/>
                <a:gd name="T7" fmla="*/ 853 h 1013"/>
                <a:gd name="T8" fmla="*/ 7 w 890"/>
                <a:gd name="T9" fmla="*/ 895 h 1013"/>
                <a:gd name="T10" fmla="*/ 346 w 890"/>
                <a:gd name="T11" fmla="*/ 1013 h 1013"/>
                <a:gd name="T12" fmla="*/ 890 w 890"/>
                <a:gd name="T13" fmla="*/ 474 h 1013"/>
                <a:gd name="T14" fmla="*/ 614 w 890"/>
                <a:gd name="T15" fmla="*/ 4 h 1013"/>
                <a:gd name="T16" fmla="*/ 587 w 890"/>
                <a:gd name="T17" fmla="*/ 47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0" h="1013">
                  <a:moveTo>
                    <a:pt x="587" y="47"/>
                  </a:moveTo>
                  <a:cubicBezTo>
                    <a:pt x="737" y="131"/>
                    <a:pt x="839" y="291"/>
                    <a:pt x="839" y="474"/>
                  </a:cubicBezTo>
                  <a:cubicBezTo>
                    <a:pt x="839" y="743"/>
                    <a:pt x="618" y="962"/>
                    <a:pt x="346" y="962"/>
                  </a:cubicBezTo>
                  <a:cubicBezTo>
                    <a:pt x="228" y="962"/>
                    <a:pt x="120" y="921"/>
                    <a:pt x="36" y="853"/>
                  </a:cubicBezTo>
                  <a:cubicBezTo>
                    <a:pt x="36" y="853"/>
                    <a:pt x="0" y="890"/>
                    <a:pt x="7" y="895"/>
                  </a:cubicBezTo>
                  <a:cubicBezTo>
                    <a:pt x="100" y="969"/>
                    <a:pt x="218" y="1013"/>
                    <a:pt x="346" y="1013"/>
                  </a:cubicBezTo>
                  <a:cubicBezTo>
                    <a:pt x="647" y="1013"/>
                    <a:pt x="890" y="771"/>
                    <a:pt x="890" y="474"/>
                  </a:cubicBezTo>
                  <a:cubicBezTo>
                    <a:pt x="890" y="272"/>
                    <a:pt x="779" y="97"/>
                    <a:pt x="614" y="4"/>
                  </a:cubicBezTo>
                  <a:cubicBezTo>
                    <a:pt x="607" y="0"/>
                    <a:pt x="587" y="47"/>
                    <a:pt x="587" y="47"/>
                  </a:cubicBezTo>
                </a:path>
              </a:pathLst>
            </a:custGeom>
            <a:solidFill>
              <a:srgbClr val="8E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3" name="Freeform 11"/>
            <p:cNvSpPr>
              <a:spLocks/>
            </p:cNvSpPr>
            <p:nvPr/>
          </p:nvSpPr>
          <p:spPr bwMode="auto">
            <a:xfrm>
              <a:off x="4321768" y="1249957"/>
              <a:ext cx="3350952" cy="3817964"/>
            </a:xfrm>
            <a:custGeom>
              <a:avLst/>
              <a:gdLst>
                <a:gd name="T0" fmla="*/ 907 w 907"/>
                <a:gd name="T1" fmla="*/ 503 h 1034"/>
                <a:gd name="T2" fmla="*/ 617 w 907"/>
                <a:gd name="T3" fmla="*/ 8 h 1034"/>
                <a:gd name="T4" fmla="*/ 596 w 907"/>
                <a:gd name="T5" fmla="*/ 54 h 1034"/>
                <a:gd name="T6" fmla="*/ 855 w 907"/>
                <a:gd name="T7" fmla="*/ 503 h 1034"/>
                <a:gd name="T8" fmla="*/ 368 w 907"/>
                <a:gd name="T9" fmla="*/ 983 h 1034"/>
                <a:gd name="T10" fmla="*/ 49 w 907"/>
                <a:gd name="T11" fmla="*/ 885 h 1034"/>
                <a:gd name="T12" fmla="*/ 0 w 907"/>
                <a:gd name="T13" fmla="*/ 911 h 1034"/>
                <a:gd name="T14" fmla="*/ 368 w 907"/>
                <a:gd name="T15" fmla="*/ 1034 h 1034"/>
                <a:gd name="T16" fmla="*/ 907 w 907"/>
                <a:gd name="T17" fmla="*/ 50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7" h="1034">
                  <a:moveTo>
                    <a:pt x="907" y="503"/>
                  </a:moveTo>
                  <a:cubicBezTo>
                    <a:pt x="907" y="293"/>
                    <a:pt x="794" y="97"/>
                    <a:pt x="617" y="8"/>
                  </a:cubicBezTo>
                  <a:cubicBezTo>
                    <a:pt x="603" y="0"/>
                    <a:pt x="588" y="50"/>
                    <a:pt x="596" y="54"/>
                  </a:cubicBezTo>
                  <a:cubicBezTo>
                    <a:pt x="755" y="135"/>
                    <a:pt x="862" y="313"/>
                    <a:pt x="855" y="503"/>
                  </a:cubicBezTo>
                  <a:cubicBezTo>
                    <a:pt x="846" y="752"/>
                    <a:pt x="640" y="983"/>
                    <a:pt x="368" y="983"/>
                  </a:cubicBezTo>
                  <a:cubicBezTo>
                    <a:pt x="250" y="983"/>
                    <a:pt x="133" y="953"/>
                    <a:pt x="49" y="885"/>
                  </a:cubicBezTo>
                  <a:cubicBezTo>
                    <a:pt x="0" y="911"/>
                    <a:pt x="0" y="911"/>
                    <a:pt x="0" y="911"/>
                  </a:cubicBezTo>
                  <a:cubicBezTo>
                    <a:pt x="96" y="994"/>
                    <a:pt x="230" y="1034"/>
                    <a:pt x="368" y="1034"/>
                  </a:cubicBezTo>
                  <a:cubicBezTo>
                    <a:pt x="669" y="1034"/>
                    <a:pt x="907" y="801"/>
                    <a:pt x="907" y="503"/>
                  </a:cubicBezTo>
                </a:path>
              </a:pathLst>
            </a:custGeom>
            <a:gradFill flip="none" rotWithShape="1">
              <a:gsLst>
                <a:gs pos="66000">
                  <a:srgbClr val="EF8C15"/>
                </a:gs>
                <a:gs pos="0">
                  <a:srgbClr val="F29F3B"/>
                </a:gs>
                <a:gs pos="100000">
                  <a:srgbClr val="FFCD2D"/>
                </a:gs>
                <a:gs pos="29000">
                  <a:srgbClr val="FFCC00"/>
                </a:gs>
              </a:gsLst>
              <a:lin ang="6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4" name="Freeform 12"/>
            <p:cNvSpPr>
              <a:spLocks/>
            </p:cNvSpPr>
            <p:nvPr/>
          </p:nvSpPr>
          <p:spPr bwMode="auto">
            <a:xfrm>
              <a:off x="4243623" y="1136460"/>
              <a:ext cx="2552752" cy="3639346"/>
            </a:xfrm>
            <a:custGeom>
              <a:avLst/>
              <a:gdLst>
                <a:gd name="T0" fmla="*/ 74 w 1372"/>
                <a:gd name="T1" fmla="*/ 1956 h 1956"/>
                <a:gd name="T2" fmla="*/ 0 w 1372"/>
                <a:gd name="T3" fmla="*/ 1909 h 1956"/>
                <a:gd name="T4" fmla="*/ 1301 w 1372"/>
                <a:gd name="T5" fmla="*/ 0 h 1956"/>
                <a:gd name="T6" fmla="*/ 1372 w 1372"/>
                <a:gd name="T7" fmla="*/ 49 h 1956"/>
                <a:gd name="T8" fmla="*/ 74 w 1372"/>
                <a:gd name="T9" fmla="*/ 195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2" h="1956">
                  <a:moveTo>
                    <a:pt x="74" y="1956"/>
                  </a:moveTo>
                  <a:lnTo>
                    <a:pt x="0" y="1909"/>
                  </a:lnTo>
                  <a:lnTo>
                    <a:pt x="1301" y="0"/>
                  </a:lnTo>
                  <a:lnTo>
                    <a:pt x="1372" y="49"/>
                  </a:lnTo>
                  <a:lnTo>
                    <a:pt x="74" y="1956"/>
                  </a:lnTo>
                  <a:close/>
                </a:path>
              </a:pathLst>
            </a:custGeom>
            <a:gradFill flip="none" rotWithShape="1">
              <a:gsLst>
                <a:gs pos="47000">
                  <a:srgbClr val="CC7A23"/>
                </a:gs>
                <a:gs pos="52000">
                  <a:srgbClr val="E47C11"/>
                </a:gs>
                <a:gs pos="50000">
                  <a:srgbClr val="FCEE30"/>
                </a:gs>
              </a:gsLst>
              <a:lin ang="21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5" name="Freeform 13"/>
            <p:cNvSpPr>
              <a:spLocks/>
            </p:cNvSpPr>
            <p:nvPr/>
          </p:nvSpPr>
          <p:spPr bwMode="auto">
            <a:xfrm>
              <a:off x="4243623" y="1136460"/>
              <a:ext cx="2552752" cy="3639346"/>
            </a:xfrm>
            <a:custGeom>
              <a:avLst/>
              <a:gdLst>
                <a:gd name="T0" fmla="*/ 74 w 1372"/>
                <a:gd name="T1" fmla="*/ 1956 h 1956"/>
                <a:gd name="T2" fmla="*/ 0 w 1372"/>
                <a:gd name="T3" fmla="*/ 1909 h 1956"/>
                <a:gd name="T4" fmla="*/ 1301 w 1372"/>
                <a:gd name="T5" fmla="*/ 0 h 1956"/>
                <a:gd name="T6" fmla="*/ 1372 w 1372"/>
                <a:gd name="T7" fmla="*/ 49 h 1956"/>
                <a:gd name="T8" fmla="*/ 74 w 1372"/>
                <a:gd name="T9" fmla="*/ 195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2" h="1956">
                  <a:moveTo>
                    <a:pt x="74" y="1956"/>
                  </a:moveTo>
                  <a:lnTo>
                    <a:pt x="0" y="1909"/>
                  </a:lnTo>
                  <a:lnTo>
                    <a:pt x="1301" y="0"/>
                  </a:lnTo>
                  <a:lnTo>
                    <a:pt x="1372" y="49"/>
                  </a:lnTo>
                  <a:lnTo>
                    <a:pt x="74" y="19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6" name="Oval 14"/>
            <p:cNvSpPr>
              <a:spLocks noChangeArrowheads="1"/>
            </p:cNvSpPr>
            <p:nvPr/>
          </p:nvSpPr>
          <p:spPr bwMode="auto">
            <a:xfrm>
              <a:off x="4137568" y="4617654"/>
              <a:ext cx="292115" cy="292115"/>
            </a:xfrm>
            <a:prstGeom prst="ellipse">
              <a:avLst/>
            </a:prstGeom>
            <a:gradFill flip="none" rotWithShape="1">
              <a:gsLst>
                <a:gs pos="85000">
                  <a:srgbClr val="D0780E"/>
                </a:gs>
                <a:gs pos="63000">
                  <a:srgbClr val="F29F3B"/>
                </a:gs>
                <a:gs pos="1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7" name="Oval 15"/>
            <p:cNvSpPr>
              <a:spLocks noChangeArrowheads="1"/>
            </p:cNvSpPr>
            <p:nvPr/>
          </p:nvSpPr>
          <p:spPr bwMode="auto">
            <a:xfrm>
              <a:off x="6574962" y="1054593"/>
              <a:ext cx="292115" cy="292115"/>
            </a:xfrm>
            <a:prstGeom prst="ellipse">
              <a:avLst/>
            </a:prstGeom>
            <a:gradFill>
              <a:gsLst>
                <a:gs pos="85000">
                  <a:srgbClr val="D0780E"/>
                </a:gs>
                <a:gs pos="63000">
                  <a:srgbClr val="F29F3B"/>
                </a:gs>
                <a:gs pos="1000">
                  <a:srgbClr val="FFCC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8" name="Freeform 17"/>
            <p:cNvSpPr>
              <a:spLocks/>
            </p:cNvSpPr>
            <p:nvPr/>
          </p:nvSpPr>
          <p:spPr bwMode="auto">
            <a:xfrm>
              <a:off x="6199120" y="1387642"/>
              <a:ext cx="494921" cy="375842"/>
            </a:xfrm>
            <a:custGeom>
              <a:avLst/>
              <a:gdLst>
                <a:gd name="T0" fmla="*/ 124 w 134"/>
                <a:gd name="T1" fmla="*/ 87 h 102"/>
                <a:gd name="T2" fmla="*/ 49 w 134"/>
                <a:gd name="T3" fmla="*/ 79 h 102"/>
                <a:gd name="T4" fmla="*/ 9 w 134"/>
                <a:gd name="T5" fmla="*/ 15 h 102"/>
                <a:gd name="T6" fmla="*/ 84 w 134"/>
                <a:gd name="T7" fmla="*/ 23 h 102"/>
                <a:gd name="T8" fmla="*/ 124 w 134"/>
                <a:gd name="T9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02">
                  <a:moveTo>
                    <a:pt x="124" y="87"/>
                  </a:moveTo>
                  <a:cubicBezTo>
                    <a:pt x="115" y="102"/>
                    <a:pt x="81" y="99"/>
                    <a:pt x="49" y="79"/>
                  </a:cubicBezTo>
                  <a:cubicBezTo>
                    <a:pt x="18" y="59"/>
                    <a:pt x="0" y="31"/>
                    <a:pt x="9" y="15"/>
                  </a:cubicBezTo>
                  <a:cubicBezTo>
                    <a:pt x="19" y="0"/>
                    <a:pt x="53" y="3"/>
                    <a:pt x="84" y="23"/>
                  </a:cubicBezTo>
                  <a:cubicBezTo>
                    <a:pt x="116" y="43"/>
                    <a:pt x="134" y="71"/>
                    <a:pt x="124" y="87"/>
                  </a:cubicBezTo>
                </a:path>
              </a:pathLst>
            </a:custGeom>
            <a:gradFill>
              <a:gsLst>
                <a:gs pos="0">
                  <a:srgbClr val="CC7A23"/>
                </a:gs>
                <a:gs pos="33000">
                  <a:srgbClr val="E47C11"/>
                </a:gs>
                <a:gs pos="53000">
                  <a:srgbClr val="FCEE30"/>
                </a:gs>
              </a:gsLst>
              <a:lin ang="78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9" name="Freeform 18"/>
            <p:cNvSpPr>
              <a:spLocks/>
            </p:cNvSpPr>
            <p:nvPr/>
          </p:nvSpPr>
          <p:spPr bwMode="auto">
            <a:xfrm>
              <a:off x="4314326" y="4167387"/>
              <a:ext cx="487479" cy="390727"/>
            </a:xfrm>
            <a:custGeom>
              <a:avLst/>
              <a:gdLst>
                <a:gd name="T0" fmla="*/ 122 w 132"/>
                <a:gd name="T1" fmla="*/ 91 h 106"/>
                <a:gd name="T2" fmla="*/ 47 w 132"/>
                <a:gd name="T3" fmla="*/ 80 h 106"/>
                <a:gd name="T4" fmla="*/ 10 w 132"/>
                <a:gd name="T5" fmla="*/ 15 h 106"/>
                <a:gd name="T6" fmla="*/ 84 w 132"/>
                <a:gd name="T7" fmla="*/ 25 h 106"/>
                <a:gd name="T8" fmla="*/ 122 w 132"/>
                <a:gd name="T9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06">
                  <a:moveTo>
                    <a:pt x="122" y="91"/>
                  </a:moveTo>
                  <a:cubicBezTo>
                    <a:pt x="111" y="106"/>
                    <a:pt x="78" y="101"/>
                    <a:pt x="47" y="80"/>
                  </a:cubicBezTo>
                  <a:cubicBezTo>
                    <a:pt x="16" y="59"/>
                    <a:pt x="0" y="30"/>
                    <a:pt x="10" y="15"/>
                  </a:cubicBezTo>
                  <a:cubicBezTo>
                    <a:pt x="20" y="0"/>
                    <a:pt x="53" y="4"/>
                    <a:pt x="84" y="25"/>
                  </a:cubicBezTo>
                  <a:cubicBezTo>
                    <a:pt x="115" y="46"/>
                    <a:pt x="132" y="76"/>
                    <a:pt x="122" y="91"/>
                  </a:cubicBezTo>
                </a:path>
              </a:pathLst>
            </a:custGeom>
            <a:gradFill flip="none" rotWithShape="1">
              <a:gsLst>
                <a:gs pos="0">
                  <a:srgbClr val="CC7A23"/>
                </a:gs>
                <a:gs pos="33000">
                  <a:srgbClr val="E47C11"/>
                </a:gs>
                <a:gs pos="53000">
                  <a:srgbClr val="FCEE30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0" name="Freeform 20"/>
            <p:cNvSpPr>
              <a:spLocks/>
            </p:cNvSpPr>
            <p:nvPr/>
          </p:nvSpPr>
          <p:spPr bwMode="auto">
            <a:xfrm>
              <a:off x="5071593" y="5650290"/>
              <a:ext cx="1172182" cy="96752"/>
            </a:xfrm>
            <a:custGeom>
              <a:avLst/>
              <a:gdLst>
                <a:gd name="T0" fmla="*/ 0 w 317"/>
                <a:gd name="T1" fmla="*/ 0 h 26"/>
                <a:gd name="T2" fmla="*/ 317 w 317"/>
                <a:gd name="T3" fmla="*/ 0 h 26"/>
                <a:gd name="T4" fmla="*/ 0 w 3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7" h="26">
                  <a:moveTo>
                    <a:pt x="0" y="0"/>
                  </a:moveTo>
                  <a:cubicBezTo>
                    <a:pt x="0" y="0"/>
                    <a:pt x="172" y="17"/>
                    <a:pt x="317" y="0"/>
                  </a:cubicBezTo>
                  <a:cubicBezTo>
                    <a:pt x="317" y="0"/>
                    <a:pt x="164" y="2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1" name="Freeform 21"/>
            <p:cNvSpPr>
              <a:spLocks/>
            </p:cNvSpPr>
            <p:nvPr/>
          </p:nvSpPr>
          <p:spPr bwMode="auto">
            <a:xfrm>
              <a:off x="4976702" y="5821466"/>
              <a:ext cx="1306145" cy="91170"/>
            </a:xfrm>
            <a:custGeom>
              <a:avLst/>
              <a:gdLst>
                <a:gd name="T0" fmla="*/ 0 w 354"/>
                <a:gd name="T1" fmla="*/ 0 h 25"/>
                <a:gd name="T2" fmla="*/ 354 w 354"/>
                <a:gd name="T3" fmla="*/ 0 h 25"/>
                <a:gd name="T4" fmla="*/ 0 w 35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4" h="25">
                  <a:moveTo>
                    <a:pt x="0" y="0"/>
                  </a:moveTo>
                  <a:cubicBezTo>
                    <a:pt x="0" y="0"/>
                    <a:pt x="192" y="17"/>
                    <a:pt x="354" y="0"/>
                  </a:cubicBezTo>
                  <a:cubicBezTo>
                    <a:pt x="354" y="0"/>
                    <a:pt x="183" y="2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2" name="Oval 22"/>
            <p:cNvSpPr>
              <a:spLocks noChangeArrowheads="1"/>
            </p:cNvSpPr>
            <p:nvPr/>
          </p:nvSpPr>
          <p:spPr bwMode="auto">
            <a:xfrm>
              <a:off x="3856617" y="1316938"/>
              <a:ext cx="3362115" cy="3360255"/>
            </a:xfrm>
            <a:prstGeom prst="ellipse">
              <a:avLst/>
            </a:prstGeom>
            <a:gradFill flip="none" rotWithShape="1">
              <a:gsLst>
                <a:gs pos="0">
                  <a:srgbClr val="78AFCE"/>
                </a:gs>
                <a:gs pos="81000">
                  <a:srgbClr val="3968A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3" name="Freeform 23"/>
            <p:cNvSpPr>
              <a:spLocks noEditPoints="1"/>
            </p:cNvSpPr>
            <p:nvPr/>
          </p:nvSpPr>
          <p:spPr bwMode="auto">
            <a:xfrm>
              <a:off x="4764593" y="2074205"/>
              <a:ext cx="2461582" cy="2506237"/>
            </a:xfrm>
            <a:custGeom>
              <a:avLst/>
              <a:gdLst>
                <a:gd name="T0" fmla="*/ 1 w 666"/>
                <a:gd name="T1" fmla="*/ 655 h 679"/>
                <a:gd name="T2" fmla="*/ 0 w 666"/>
                <a:gd name="T3" fmla="*/ 658 h 679"/>
                <a:gd name="T4" fmla="*/ 46 w 666"/>
                <a:gd name="T5" fmla="*/ 679 h 679"/>
                <a:gd name="T6" fmla="*/ 52 w 666"/>
                <a:gd name="T7" fmla="*/ 679 h 679"/>
                <a:gd name="T8" fmla="*/ 56 w 666"/>
                <a:gd name="T9" fmla="*/ 679 h 679"/>
                <a:gd name="T10" fmla="*/ 56 w 666"/>
                <a:gd name="T11" fmla="*/ 679 h 679"/>
                <a:gd name="T12" fmla="*/ 1 w 666"/>
                <a:gd name="T13" fmla="*/ 655 h 679"/>
                <a:gd name="T14" fmla="*/ 589 w 666"/>
                <a:gd name="T15" fmla="*/ 0 h 679"/>
                <a:gd name="T16" fmla="*/ 664 w 666"/>
                <a:gd name="T17" fmla="*/ 239 h 679"/>
                <a:gd name="T18" fmla="*/ 666 w 666"/>
                <a:gd name="T19" fmla="*/ 239 h 679"/>
                <a:gd name="T20" fmla="*/ 662 w 666"/>
                <a:gd name="T21" fmla="*/ 190 h 679"/>
                <a:gd name="T22" fmla="*/ 589 w 666"/>
                <a:gd name="T23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6" h="679">
                  <a:moveTo>
                    <a:pt x="1" y="655"/>
                  </a:moveTo>
                  <a:cubicBezTo>
                    <a:pt x="1" y="656"/>
                    <a:pt x="0" y="657"/>
                    <a:pt x="0" y="658"/>
                  </a:cubicBezTo>
                  <a:cubicBezTo>
                    <a:pt x="15" y="665"/>
                    <a:pt x="30" y="672"/>
                    <a:pt x="46" y="679"/>
                  </a:cubicBezTo>
                  <a:cubicBezTo>
                    <a:pt x="48" y="679"/>
                    <a:pt x="50" y="679"/>
                    <a:pt x="52" y="679"/>
                  </a:cubicBezTo>
                  <a:cubicBezTo>
                    <a:pt x="54" y="679"/>
                    <a:pt x="55" y="679"/>
                    <a:pt x="56" y="679"/>
                  </a:cubicBezTo>
                  <a:cubicBezTo>
                    <a:pt x="56" y="679"/>
                    <a:pt x="56" y="679"/>
                    <a:pt x="56" y="679"/>
                  </a:cubicBezTo>
                  <a:cubicBezTo>
                    <a:pt x="37" y="672"/>
                    <a:pt x="19" y="664"/>
                    <a:pt x="1" y="655"/>
                  </a:cubicBezTo>
                  <a:moveTo>
                    <a:pt x="589" y="0"/>
                  </a:moveTo>
                  <a:cubicBezTo>
                    <a:pt x="635" y="69"/>
                    <a:pt x="662" y="151"/>
                    <a:pt x="664" y="239"/>
                  </a:cubicBezTo>
                  <a:cubicBezTo>
                    <a:pt x="665" y="239"/>
                    <a:pt x="665" y="239"/>
                    <a:pt x="666" y="239"/>
                  </a:cubicBezTo>
                  <a:cubicBezTo>
                    <a:pt x="666" y="223"/>
                    <a:pt x="664" y="207"/>
                    <a:pt x="662" y="190"/>
                  </a:cubicBezTo>
                  <a:cubicBezTo>
                    <a:pt x="652" y="120"/>
                    <a:pt x="627" y="55"/>
                    <a:pt x="589" y="0"/>
                  </a:cubicBezTo>
                </a:path>
              </a:pathLst>
            </a:custGeom>
            <a:solidFill>
              <a:srgbClr val="819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4" name="Freeform 24"/>
            <p:cNvSpPr>
              <a:spLocks/>
            </p:cNvSpPr>
            <p:nvPr/>
          </p:nvSpPr>
          <p:spPr bwMode="auto">
            <a:xfrm>
              <a:off x="4554344" y="4359030"/>
              <a:ext cx="213970" cy="143267"/>
            </a:xfrm>
            <a:custGeom>
              <a:avLst/>
              <a:gdLst>
                <a:gd name="T0" fmla="*/ 0 w 58"/>
                <a:gd name="T1" fmla="*/ 0 h 39"/>
                <a:gd name="T2" fmla="*/ 11 w 58"/>
                <a:gd name="T3" fmla="*/ 10 h 39"/>
                <a:gd name="T4" fmla="*/ 16 w 58"/>
                <a:gd name="T5" fmla="*/ 14 h 39"/>
                <a:gd name="T6" fmla="*/ 57 w 58"/>
                <a:gd name="T7" fmla="*/ 39 h 39"/>
                <a:gd name="T8" fmla="*/ 58 w 58"/>
                <a:gd name="T9" fmla="*/ 36 h 39"/>
                <a:gd name="T10" fmla="*/ 0 w 58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cubicBezTo>
                    <a:pt x="3" y="3"/>
                    <a:pt x="7" y="6"/>
                    <a:pt x="11" y="10"/>
                  </a:cubicBezTo>
                  <a:cubicBezTo>
                    <a:pt x="13" y="12"/>
                    <a:pt x="14" y="13"/>
                    <a:pt x="16" y="14"/>
                  </a:cubicBezTo>
                  <a:cubicBezTo>
                    <a:pt x="29" y="23"/>
                    <a:pt x="43" y="31"/>
                    <a:pt x="57" y="39"/>
                  </a:cubicBezTo>
                  <a:cubicBezTo>
                    <a:pt x="57" y="38"/>
                    <a:pt x="58" y="37"/>
                    <a:pt x="58" y="36"/>
                  </a:cubicBezTo>
                  <a:cubicBezTo>
                    <a:pt x="38" y="25"/>
                    <a:pt x="18" y="13"/>
                    <a:pt x="0" y="0"/>
                  </a:cubicBezTo>
                </a:path>
              </a:pathLst>
            </a:custGeom>
            <a:solidFill>
              <a:srgbClr val="856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5" name="Freeform 25"/>
            <p:cNvSpPr>
              <a:spLocks noEditPoints="1"/>
            </p:cNvSpPr>
            <p:nvPr/>
          </p:nvSpPr>
          <p:spPr bwMode="auto">
            <a:xfrm>
              <a:off x="3823126" y="1404387"/>
              <a:ext cx="3395606" cy="3176055"/>
            </a:xfrm>
            <a:custGeom>
              <a:avLst/>
              <a:gdLst>
                <a:gd name="T0" fmla="*/ 179 w 919"/>
                <a:gd name="T1" fmla="*/ 220 h 860"/>
                <a:gd name="T2" fmla="*/ 180 w 919"/>
                <a:gd name="T3" fmla="*/ 112 h 860"/>
                <a:gd name="T4" fmla="*/ 114 w 919"/>
                <a:gd name="T5" fmla="*/ 146 h 860"/>
                <a:gd name="T6" fmla="*/ 26 w 919"/>
                <a:gd name="T7" fmla="*/ 484 h 860"/>
                <a:gd name="T8" fmla="*/ 72 w 919"/>
                <a:gd name="T9" fmla="*/ 537 h 860"/>
                <a:gd name="T10" fmla="*/ 98 w 919"/>
                <a:gd name="T11" fmla="*/ 639 h 860"/>
                <a:gd name="T12" fmla="*/ 198 w 919"/>
                <a:gd name="T13" fmla="*/ 800 h 860"/>
                <a:gd name="T14" fmla="*/ 298 w 919"/>
                <a:gd name="T15" fmla="*/ 829 h 860"/>
                <a:gd name="T16" fmla="*/ 288 w 919"/>
                <a:gd name="T17" fmla="*/ 775 h 860"/>
                <a:gd name="T18" fmla="*/ 333 w 919"/>
                <a:gd name="T19" fmla="*/ 694 h 860"/>
                <a:gd name="T20" fmla="*/ 307 w 919"/>
                <a:gd name="T21" fmla="*/ 573 h 860"/>
                <a:gd name="T22" fmla="*/ 241 w 919"/>
                <a:gd name="T23" fmla="*/ 552 h 860"/>
                <a:gd name="T24" fmla="*/ 188 w 919"/>
                <a:gd name="T25" fmla="*/ 504 h 860"/>
                <a:gd name="T26" fmla="*/ 152 w 919"/>
                <a:gd name="T27" fmla="*/ 475 h 860"/>
                <a:gd name="T28" fmla="*/ 125 w 919"/>
                <a:gd name="T29" fmla="*/ 479 h 860"/>
                <a:gd name="T30" fmla="*/ 94 w 919"/>
                <a:gd name="T31" fmla="*/ 469 h 860"/>
                <a:gd name="T32" fmla="*/ 53 w 919"/>
                <a:gd name="T33" fmla="*/ 453 h 860"/>
                <a:gd name="T34" fmla="*/ 57 w 919"/>
                <a:gd name="T35" fmla="*/ 378 h 860"/>
                <a:gd name="T36" fmla="*/ 141 w 919"/>
                <a:gd name="T37" fmla="*/ 270 h 860"/>
                <a:gd name="T38" fmla="*/ 192 w 919"/>
                <a:gd name="T39" fmla="*/ 226 h 860"/>
                <a:gd name="T40" fmla="*/ 228 w 919"/>
                <a:gd name="T41" fmla="*/ 189 h 860"/>
                <a:gd name="T42" fmla="*/ 222 w 919"/>
                <a:gd name="T43" fmla="*/ 133 h 860"/>
                <a:gd name="T44" fmla="*/ 240 w 919"/>
                <a:gd name="T45" fmla="*/ 100 h 860"/>
                <a:gd name="T46" fmla="*/ 876 w 919"/>
                <a:gd name="T47" fmla="*/ 304 h 860"/>
                <a:gd name="T48" fmla="*/ 539 w 919"/>
                <a:gd name="T49" fmla="*/ 218 h 860"/>
                <a:gd name="T50" fmla="*/ 598 w 919"/>
                <a:gd name="T51" fmla="*/ 197 h 860"/>
                <a:gd name="T52" fmla="*/ 670 w 919"/>
                <a:gd name="T53" fmla="*/ 227 h 860"/>
                <a:gd name="T54" fmla="*/ 715 w 919"/>
                <a:gd name="T55" fmla="*/ 228 h 860"/>
                <a:gd name="T56" fmla="*/ 737 w 919"/>
                <a:gd name="T57" fmla="*/ 242 h 860"/>
                <a:gd name="T58" fmla="*/ 660 w 919"/>
                <a:gd name="T59" fmla="*/ 248 h 860"/>
                <a:gd name="T60" fmla="*/ 582 w 919"/>
                <a:gd name="T61" fmla="*/ 211 h 860"/>
                <a:gd name="T62" fmla="*/ 539 w 919"/>
                <a:gd name="T63" fmla="*/ 218 h 860"/>
                <a:gd name="T64" fmla="*/ 616 w 919"/>
                <a:gd name="T65" fmla="*/ 100 h 860"/>
                <a:gd name="T66" fmla="*/ 557 w 919"/>
                <a:gd name="T67" fmla="*/ 57 h 860"/>
                <a:gd name="T68" fmla="*/ 553 w 919"/>
                <a:gd name="T69" fmla="*/ 106 h 860"/>
                <a:gd name="T70" fmla="*/ 498 w 919"/>
                <a:gd name="T71" fmla="*/ 167 h 860"/>
                <a:gd name="T72" fmla="*/ 464 w 919"/>
                <a:gd name="T73" fmla="*/ 185 h 860"/>
                <a:gd name="T74" fmla="*/ 455 w 919"/>
                <a:gd name="T75" fmla="*/ 288 h 860"/>
                <a:gd name="T76" fmla="*/ 427 w 919"/>
                <a:gd name="T77" fmla="*/ 421 h 860"/>
                <a:gd name="T78" fmla="*/ 493 w 919"/>
                <a:gd name="T79" fmla="*/ 492 h 860"/>
                <a:gd name="T80" fmla="*/ 538 w 919"/>
                <a:gd name="T81" fmla="*/ 487 h 860"/>
                <a:gd name="T82" fmla="*/ 593 w 919"/>
                <a:gd name="T83" fmla="*/ 469 h 860"/>
                <a:gd name="T84" fmla="*/ 624 w 919"/>
                <a:gd name="T85" fmla="*/ 480 h 860"/>
                <a:gd name="T86" fmla="*/ 648 w 919"/>
                <a:gd name="T87" fmla="*/ 542 h 860"/>
                <a:gd name="T88" fmla="*/ 652 w 919"/>
                <a:gd name="T89" fmla="*/ 628 h 860"/>
                <a:gd name="T90" fmla="*/ 705 w 919"/>
                <a:gd name="T91" fmla="*/ 733 h 860"/>
                <a:gd name="T92" fmla="*/ 773 w 919"/>
                <a:gd name="T93" fmla="*/ 685 h 860"/>
                <a:gd name="T94" fmla="*/ 831 w 919"/>
                <a:gd name="T95" fmla="*/ 538 h 860"/>
                <a:gd name="T96" fmla="*/ 856 w 919"/>
                <a:gd name="T97" fmla="*/ 369 h 860"/>
                <a:gd name="T98" fmla="*/ 900 w 919"/>
                <a:gd name="T99" fmla="*/ 372 h 860"/>
                <a:gd name="T100" fmla="*/ 693 w 919"/>
                <a:gd name="T101" fmla="*/ 55 h 860"/>
                <a:gd name="T102" fmla="*/ 632 w 919"/>
                <a:gd name="T103" fmla="*/ 37 h 860"/>
                <a:gd name="T104" fmla="*/ 363 w 919"/>
                <a:gd name="T105" fmla="*/ 6 h 860"/>
                <a:gd name="T106" fmla="*/ 285 w 919"/>
                <a:gd name="T107" fmla="*/ 19 h 860"/>
                <a:gd name="T108" fmla="*/ 237 w 919"/>
                <a:gd name="T109" fmla="*/ 82 h 860"/>
                <a:gd name="T110" fmla="*/ 266 w 919"/>
                <a:gd name="T111" fmla="*/ 78 h 860"/>
                <a:gd name="T112" fmla="*/ 283 w 919"/>
                <a:gd name="T113" fmla="*/ 127 h 860"/>
                <a:gd name="T114" fmla="*/ 412 w 919"/>
                <a:gd name="T115" fmla="*/ 59 h 860"/>
                <a:gd name="T116" fmla="*/ 450 w 919"/>
                <a:gd name="T117" fmla="*/ 30 h 860"/>
                <a:gd name="T118" fmla="*/ 427 w 919"/>
                <a:gd name="T119" fmla="*/ 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9" h="860">
                  <a:moveTo>
                    <a:pt x="179" y="220"/>
                  </a:moveTo>
                  <a:cubicBezTo>
                    <a:pt x="179" y="219"/>
                    <a:pt x="178" y="219"/>
                    <a:pt x="178" y="218"/>
                  </a:cubicBezTo>
                  <a:cubicBezTo>
                    <a:pt x="180" y="217"/>
                    <a:pt x="183" y="216"/>
                    <a:pt x="186" y="215"/>
                  </a:cubicBezTo>
                  <a:cubicBezTo>
                    <a:pt x="186" y="216"/>
                    <a:pt x="187" y="217"/>
                    <a:pt x="188" y="219"/>
                  </a:cubicBezTo>
                  <a:cubicBezTo>
                    <a:pt x="181" y="220"/>
                    <a:pt x="181" y="220"/>
                    <a:pt x="181" y="220"/>
                  </a:cubicBezTo>
                  <a:cubicBezTo>
                    <a:pt x="180" y="220"/>
                    <a:pt x="180" y="220"/>
                    <a:pt x="179" y="220"/>
                  </a:cubicBezTo>
                  <a:moveTo>
                    <a:pt x="212" y="87"/>
                  </a:moveTo>
                  <a:cubicBezTo>
                    <a:pt x="212" y="87"/>
                    <a:pt x="211" y="87"/>
                    <a:pt x="211" y="87"/>
                  </a:cubicBezTo>
                  <a:cubicBezTo>
                    <a:pt x="208" y="88"/>
                    <a:pt x="206" y="89"/>
                    <a:pt x="203" y="90"/>
                  </a:cubicBezTo>
                  <a:cubicBezTo>
                    <a:pt x="202" y="91"/>
                    <a:pt x="200" y="93"/>
                    <a:pt x="197" y="94"/>
                  </a:cubicBezTo>
                  <a:cubicBezTo>
                    <a:pt x="191" y="97"/>
                    <a:pt x="180" y="103"/>
                    <a:pt x="182" y="113"/>
                  </a:cubicBezTo>
                  <a:cubicBezTo>
                    <a:pt x="181" y="112"/>
                    <a:pt x="181" y="112"/>
                    <a:pt x="180" y="112"/>
                  </a:cubicBezTo>
                  <a:cubicBezTo>
                    <a:pt x="177" y="112"/>
                    <a:pt x="174" y="113"/>
                    <a:pt x="171" y="115"/>
                  </a:cubicBezTo>
                  <a:cubicBezTo>
                    <a:pt x="170" y="115"/>
                    <a:pt x="168" y="115"/>
                    <a:pt x="167" y="115"/>
                  </a:cubicBezTo>
                  <a:cubicBezTo>
                    <a:pt x="166" y="115"/>
                    <a:pt x="166" y="115"/>
                    <a:pt x="165" y="115"/>
                  </a:cubicBezTo>
                  <a:cubicBezTo>
                    <a:pt x="162" y="115"/>
                    <a:pt x="158" y="117"/>
                    <a:pt x="148" y="124"/>
                  </a:cubicBezTo>
                  <a:cubicBezTo>
                    <a:pt x="138" y="132"/>
                    <a:pt x="130" y="136"/>
                    <a:pt x="121" y="141"/>
                  </a:cubicBezTo>
                  <a:cubicBezTo>
                    <a:pt x="119" y="143"/>
                    <a:pt x="116" y="144"/>
                    <a:pt x="114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39" y="235"/>
                    <a:pt x="0" y="353"/>
                    <a:pt x="12" y="476"/>
                  </a:cubicBezTo>
                  <a:cubicBezTo>
                    <a:pt x="14" y="482"/>
                    <a:pt x="18" y="484"/>
                    <a:pt x="23" y="484"/>
                  </a:cubicBezTo>
                  <a:cubicBezTo>
                    <a:pt x="23" y="484"/>
                    <a:pt x="24" y="484"/>
                    <a:pt x="25" y="484"/>
                  </a:cubicBezTo>
                  <a:cubicBezTo>
                    <a:pt x="26" y="484"/>
                    <a:pt x="26" y="484"/>
                    <a:pt x="26" y="484"/>
                  </a:cubicBezTo>
                  <a:cubicBezTo>
                    <a:pt x="28" y="491"/>
                    <a:pt x="32" y="494"/>
                    <a:pt x="35" y="495"/>
                  </a:cubicBezTo>
                  <a:cubicBezTo>
                    <a:pt x="35" y="496"/>
                    <a:pt x="35" y="496"/>
                    <a:pt x="35" y="497"/>
                  </a:cubicBezTo>
                  <a:cubicBezTo>
                    <a:pt x="37" y="511"/>
                    <a:pt x="54" y="527"/>
                    <a:pt x="66" y="527"/>
                  </a:cubicBezTo>
                  <a:cubicBezTo>
                    <a:pt x="66" y="527"/>
                    <a:pt x="67" y="527"/>
                    <a:pt x="67" y="527"/>
                  </a:cubicBezTo>
                  <a:cubicBezTo>
                    <a:pt x="68" y="527"/>
                    <a:pt x="68" y="527"/>
                    <a:pt x="68" y="527"/>
                  </a:cubicBezTo>
                  <a:cubicBezTo>
                    <a:pt x="69" y="530"/>
                    <a:pt x="70" y="533"/>
                    <a:pt x="72" y="537"/>
                  </a:cubicBezTo>
                  <a:cubicBezTo>
                    <a:pt x="74" y="540"/>
                    <a:pt x="74" y="540"/>
                    <a:pt x="69" y="550"/>
                  </a:cubicBezTo>
                  <a:cubicBezTo>
                    <a:pt x="64" y="560"/>
                    <a:pt x="60" y="570"/>
                    <a:pt x="64" y="578"/>
                  </a:cubicBezTo>
                  <a:cubicBezTo>
                    <a:pt x="65" y="581"/>
                    <a:pt x="68" y="585"/>
                    <a:pt x="74" y="587"/>
                  </a:cubicBezTo>
                  <a:cubicBezTo>
                    <a:pt x="74" y="588"/>
                    <a:pt x="74" y="589"/>
                    <a:pt x="74" y="590"/>
                  </a:cubicBezTo>
                  <a:cubicBezTo>
                    <a:pt x="75" y="596"/>
                    <a:pt x="75" y="604"/>
                    <a:pt x="81" y="612"/>
                  </a:cubicBezTo>
                  <a:cubicBezTo>
                    <a:pt x="90" y="621"/>
                    <a:pt x="93" y="625"/>
                    <a:pt x="98" y="639"/>
                  </a:cubicBezTo>
                  <a:cubicBezTo>
                    <a:pt x="106" y="663"/>
                    <a:pt x="123" y="679"/>
                    <a:pt x="143" y="683"/>
                  </a:cubicBezTo>
                  <a:cubicBezTo>
                    <a:pt x="150" y="684"/>
                    <a:pt x="153" y="692"/>
                    <a:pt x="158" y="708"/>
                  </a:cubicBezTo>
                  <a:cubicBezTo>
                    <a:pt x="159" y="713"/>
                    <a:pt x="161" y="718"/>
                    <a:pt x="163" y="722"/>
                  </a:cubicBezTo>
                  <a:cubicBezTo>
                    <a:pt x="167" y="733"/>
                    <a:pt x="169" y="740"/>
                    <a:pt x="172" y="748"/>
                  </a:cubicBezTo>
                  <a:cubicBezTo>
                    <a:pt x="174" y="753"/>
                    <a:pt x="176" y="759"/>
                    <a:pt x="179" y="768"/>
                  </a:cubicBezTo>
                  <a:cubicBezTo>
                    <a:pt x="184" y="784"/>
                    <a:pt x="190" y="792"/>
                    <a:pt x="198" y="800"/>
                  </a:cubicBezTo>
                  <a:cubicBezTo>
                    <a:pt x="216" y="813"/>
                    <a:pt x="236" y="825"/>
                    <a:pt x="256" y="836"/>
                  </a:cubicBezTo>
                  <a:cubicBezTo>
                    <a:pt x="274" y="845"/>
                    <a:pt x="292" y="853"/>
                    <a:pt x="311" y="860"/>
                  </a:cubicBezTo>
                  <a:cubicBezTo>
                    <a:pt x="314" y="859"/>
                    <a:pt x="317" y="858"/>
                    <a:pt x="319" y="857"/>
                  </a:cubicBezTo>
                  <a:cubicBezTo>
                    <a:pt x="327" y="852"/>
                    <a:pt x="326" y="845"/>
                    <a:pt x="326" y="843"/>
                  </a:cubicBezTo>
                  <a:cubicBezTo>
                    <a:pt x="325" y="837"/>
                    <a:pt x="319" y="833"/>
                    <a:pt x="309" y="832"/>
                  </a:cubicBezTo>
                  <a:cubicBezTo>
                    <a:pt x="306" y="830"/>
                    <a:pt x="302" y="830"/>
                    <a:pt x="298" y="829"/>
                  </a:cubicBezTo>
                  <a:cubicBezTo>
                    <a:pt x="295" y="828"/>
                    <a:pt x="290" y="827"/>
                    <a:pt x="288" y="826"/>
                  </a:cubicBezTo>
                  <a:cubicBezTo>
                    <a:pt x="287" y="816"/>
                    <a:pt x="278" y="811"/>
                    <a:pt x="274" y="809"/>
                  </a:cubicBezTo>
                  <a:cubicBezTo>
                    <a:pt x="274" y="807"/>
                    <a:pt x="273" y="805"/>
                    <a:pt x="273" y="804"/>
                  </a:cubicBezTo>
                  <a:cubicBezTo>
                    <a:pt x="275" y="802"/>
                    <a:pt x="277" y="799"/>
                    <a:pt x="279" y="796"/>
                  </a:cubicBezTo>
                  <a:cubicBezTo>
                    <a:pt x="282" y="792"/>
                    <a:pt x="282" y="787"/>
                    <a:pt x="281" y="783"/>
                  </a:cubicBezTo>
                  <a:cubicBezTo>
                    <a:pt x="284" y="781"/>
                    <a:pt x="286" y="778"/>
                    <a:pt x="288" y="775"/>
                  </a:cubicBezTo>
                  <a:cubicBezTo>
                    <a:pt x="289" y="773"/>
                    <a:pt x="290" y="770"/>
                    <a:pt x="293" y="765"/>
                  </a:cubicBezTo>
                  <a:cubicBezTo>
                    <a:pt x="298" y="756"/>
                    <a:pt x="308" y="739"/>
                    <a:pt x="295" y="727"/>
                  </a:cubicBezTo>
                  <a:cubicBezTo>
                    <a:pt x="296" y="726"/>
                    <a:pt x="297" y="724"/>
                    <a:pt x="301" y="724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4"/>
                    <a:pt x="303" y="724"/>
                    <a:pt x="304" y="724"/>
                  </a:cubicBezTo>
                  <a:cubicBezTo>
                    <a:pt x="325" y="721"/>
                    <a:pt x="330" y="706"/>
                    <a:pt x="333" y="694"/>
                  </a:cubicBezTo>
                  <a:cubicBezTo>
                    <a:pt x="334" y="686"/>
                    <a:pt x="331" y="678"/>
                    <a:pt x="328" y="672"/>
                  </a:cubicBezTo>
                  <a:cubicBezTo>
                    <a:pt x="324" y="663"/>
                    <a:pt x="322" y="657"/>
                    <a:pt x="326" y="651"/>
                  </a:cubicBezTo>
                  <a:cubicBezTo>
                    <a:pt x="326" y="650"/>
                    <a:pt x="326" y="650"/>
                    <a:pt x="326" y="650"/>
                  </a:cubicBezTo>
                  <a:cubicBezTo>
                    <a:pt x="338" y="629"/>
                    <a:pt x="348" y="612"/>
                    <a:pt x="341" y="598"/>
                  </a:cubicBezTo>
                  <a:cubicBezTo>
                    <a:pt x="336" y="589"/>
                    <a:pt x="329" y="585"/>
                    <a:pt x="320" y="580"/>
                  </a:cubicBezTo>
                  <a:cubicBezTo>
                    <a:pt x="316" y="578"/>
                    <a:pt x="312" y="576"/>
                    <a:pt x="307" y="573"/>
                  </a:cubicBezTo>
                  <a:cubicBezTo>
                    <a:pt x="295" y="566"/>
                    <a:pt x="288" y="562"/>
                    <a:pt x="280" y="562"/>
                  </a:cubicBezTo>
                  <a:cubicBezTo>
                    <a:pt x="279" y="562"/>
                    <a:pt x="278" y="562"/>
                    <a:pt x="276" y="562"/>
                  </a:cubicBezTo>
                  <a:cubicBezTo>
                    <a:pt x="273" y="562"/>
                    <a:pt x="269" y="564"/>
                    <a:pt x="266" y="565"/>
                  </a:cubicBezTo>
                  <a:cubicBezTo>
                    <a:pt x="263" y="557"/>
                    <a:pt x="255" y="551"/>
                    <a:pt x="247" y="551"/>
                  </a:cubicBezTo>
                  <a:cubicBezTo>
                    <a:pt x="246" y="551"/>
                    <a:pt x="245" y="551"/>
                    <a:pt x="244" y="551"/>
                  </a:cubicBezTo>
                  <a:cubicBezTo>
                    <a:pt x="243" y="551"/>
                    <a:pt x="242" y="552"/>
                    <a:pt x="241" y="552"/>
                  </a:cubicBezTo>
                  <a:cubicBezTo>
                    <a:pt x="240" y="550"/>
                    <a:pt x="240" y="549"/>
                    <a:pt x="239" y="547"/>
                  </a:cubicBezTo>
                  <a:cubicBezTo>
                    <a:pt x="236" y="544"/>
                    <a:pt x="233" y="542"/>
                    <a:pt x="229" y="541"/>
                  </a:cubicBezTo>
                  <a:cubicBezTo>
                    <a:pt x="228" y="536"/>
                    <a:pt x="225" y="532"/>
                    <a:pt x="221" y="525"/>
                  </a:cubicBezTo>
                  <a:cubicBezTo>
                    <a:pt x="219" y="523"/>
                    <a:pt x="219" y="523"/>
                    <a:pt x="219" y="523"/>
                  </a:cubicBezTo>
                  <a:cubicBezTo>
                    <a:pt x="215" y="517"/>
                    <a:pt x="204" y="504"/>
                    <a:pt x="191" y="504"/>
                  </a:cubicBezTo>
                  <a:cubicBezTo>
                    <a:pt x="190" y="504"/>
                    <a:pt x="189" y="504"/>
                    <a:pt x="188" y="504"/>
                  </a:cubicBezTo>
                  <a:cubicBezTo>
                    <a:pt x="185" y="504"/>
                    <a:pt x="181" y="506"/>
                    <a:pt x="178" y="509"/>
                  </a:cubicBezTo>
                  <a:cubicBezTo>
                    <a:pt x="178" y="509"/>
                    <a:pt x="178" y="509"/>
                    <a:pt x="177" y="509"/>
                  </a:cubicBezTo>
                  <a:cubicBezTo>
                    <a:pt x="176" y="509"/>
                    <a:pt x="174" y="508"/>
                    <a:pt x="174" y="507"/>
                  </a:cubicBezTo>
                  <a:cubicBezTo>
                    <a:pt x="171" y="497"/>
                    <a:pt x="166" y="490"/>
                    <a:pt x="157" y="487"/>
                  </a:cubicBezTo>
                  <a:cubicBezTo>
                    <a:pt x="157" y="487"/>
                    <a:pt x="157" y="486"/>
                    <a:pt x="157" y="486"/>
                  </a:cubicBezTo>
                  <a:cubicBezTo>
                    <a:pt x="157" y="483"/>
                    <a:pt x="156" y="478"/>
                    <a:pt x="152" y="475"/>
                  </a:cubicBezTo>
                  <a:cubicBezTo>
                    <a:pt x="148" y="473"/>
                    <a:pt x="148" y="473"/>
                    <a:pt x="148" y="473"/>
                  </a:cubicBezTo>
                  <a:cubicBezTo>
                    <a:pt x="144" y="473"/>
                    <a:pt x="144" y="473"/>
                    <a:pt x="144" y="473"/>
                  </a:cubicBezTo>
                  <a:cubicBezTo>
                    <a:pt x="139" y="474"/>
                    <a:pt x="136" y="478"/>
                    <a:pt x="135" y="480"/>
                  </a:cubicBezTo>
                  <a:cubicBezTo>
                    <a:pt x="135" y="479"/>
                    <a:pt x="135" y="479"/>
                    <a:pt x="135" y="479"/>
                  </a:cubicBezTo>
                  <a:cubicBezTo>
                    <a:pt x="131" y="479"/>
                    <a:pt x="128" y="479"/>
                    <a:pt x="126" y="479"/>
                  </a:cubicBezTo>
                  <a:cubicBezTo>
                    <a:pt x="126" y="479"/>
                    <a:pt x="125" y="479"/>
                    <a:pt x="125" y="479"/>
                  </a:cubicBezTo>
                  <a:cubicBezTo>
                    <a:pt x="124" y="479"/>
                    <a:pt x="124" y="479"/>
                    <a:pt x="124" y="479"/>
                  </a:cubicBezTo>
                  <a:cubicBezTo>
                    <a:pt x="122" y="479"/>
                    <a:pt x="122" y="479"/>
                    <a:pt x="120" y="478"/>
                  </a:cubicBezTo>
                  <a:cubicBezTo>
                    <a:pt x="119" y="478"/>
                    <a:pt x="118" y="476"/>
                    <a:pt x="117" y="476"/>
                  </a:cubicBezTo>
                  <a:cubicBezTo>
                    <a:pt x="115" y="474"/>
                    <a:pt x="112" y="470"/>
                    <a:pt x="107" y="470"/>
                  </a:cubicBezTo>
                  <a:cubicBezTo>
                    <a:pt x="105" y="469"/>
                    <a:pt x="102" y="468"/>
                    <a:pt x="100" y="468"/>
                  </a:cubicBezTo>
                  <a:cubicBezTo>
                    <a:pt x="98" y="468"/>
                    <a:pt x="96" y="468"/>
                    <a:pt x="94" y="469"/>
                  </a:cubicBezTo>
                  <a:cubicBezTo>
                    <a:pt x="87" y="472"/>
                    <a:pt x="78" y="482"/>
                    <a:pt x="74" y="492"/>
                  </a:cubicBezTo>
                  <a:cubicBezTo>
                    <a:pt x="71" y="492"/>
                    <a:pt x="69" y="493"/>
                    <a:pt x="67" y="494"/>
                  </a:cubicBezTo>
                  <a:cubicBezTo>
                    <a:pt x="67" y="494"/>
                    <a:pt x="67" y="494"/>
                    <a:pt x="67" y="494"/>
                  </a:cubicBezTo>
                  <a:cubicBezTo>
                    <a:pt x="67" y="494"/>
                    <a:pt x="67" y="494"/>
                    <a:pt x="67" y="494"/>
                  </a:cubicBezTo>
                  <a:cubicBezTo>
                    <a:pt x="67" y="492"/>
                    <a:pt x="67" y="491"/>
                    <a:pt x="67" y="490"/>
                  </a:cubicBezTo>
                  <a:cubicBezTo>
                    <a:pt x="67" y="474"/>
                    <a:pt x="68" y="455"/>
                    <a:pt x="53" y="453"/>
                  </a:cubicBezTo>
                  <a:cubicBezTo>
                    <a:pt x="56" y="438"/>
                    <a:pt x="59" y="424"/>
                    <a:pt x="46" y="420"/>
                  </a:cubicBezTo>
                  <a:cubicBezTo>
                    <a:pt x="45" y="419"/>
                    <a:pt x="44" y="419"/>
                    <a:pt x="43" y="419"/>
                  </a:cubicBezTo>
                  <a:cubicBezTo>
                    <a:pt x="41" y="419"/>
                    <a:pt x="39" y="420"/>
                    <a:pt x="38" y="420"/>
                  </a:cubicBezTo>
                  <a:cubicBezTo>
                    <a:pt x="39" y="410"/>
                    <a:pt x="40" y="399"/>
                    <a:pt x="42" y="393"/>
                  </a:cubicBezTo>
                  <a:cubicBezTo>
                    <a:pt x="48" y="392"/>
                    <a:pt x="51" y="387"/>
                    <a:pt x="53" y="384"/>
                  </a:cubicBezTo>
                  <a:cubicBezTo>
                    <a:pt x="54" y="382"/>
                    <a:pt x="55" y="380"/>
                    <a:pt x="57" y="378"/>
                  </a:cubicBezTo>
                  <a:cubicBezTo>
                    <a:pt x="58" y="377"/>
                    <a:pt x="61" y="376"/>
                    <a:pt x="64" y="375"/>
                  </a:cubicBezTo>
                  <a:cubicBezTo>
                    <a:pt x="71" y="373"/>
                    <a:pt x="82" y="369"/>
                    <a:pt x="90" y="355"/>
                  </a:cubicBezTo>
                  <a:cubicBezTo>
                    <a:pt x="92" y="352"/>
                    <a:pt x="94" y="349"/>
                    <a:pt x="96" y="346"/>
                  </a:cubicBezTo>
                  <a:cubicBezTo>
                    <a:pt x="103" y="334"/>
                    <a:pt x="107" y="326"/>
                    <a:pt x="109" y="315"/>
                  </a:cubicBezTo>
                  <a:cubicBezTo>
                    <a:pt x="110" y="309"/>
                    <a:pt x="114" y="304"/>
                    <a:pt x="124" y="294"/>
                  </a:cubicBezTo>
                  <a:cubicBezTo>
                    <a:pt x="136" y="283"/>
                    <a:pt x="141" y="276"/>
                    <a:pt x="141" y="270"/>
                  </a:cubicBezTo>
                  <a:cubicBezTo>
                    <a:pt x="142" y="269"/>
                    <a:pt x="142" y="269"/>
                    <a:pt x="142" y="269"/>
                  </a:cubicBezTo>
                  <a:cubicBezTo>
                    <a:pt x="144" y="271"/>
                    <a:pt x="147" y="272"/>
                    <a:pt x="150" y="272"/>
                  </a:cubicBezTo>
                  <a:cubicBezTo>
                    <a:pt x="150" y="272"/>
                    <a:pt x="151" y="272"/>
                    <a:pt x="152" y="272"/>
                  </a:cubicBezTo>
                  <a:cubicBezTo>
                    <a:pt x="155" y="272"/>
                    <a:pt x="161" y="269"/>
                    <a:pt x="166" y="261"/>
                  </a:cubicBezTo>
                  <a:cubicBezTo>
                    <a:pt x="168" y="258"/>
                    <a:pt x="178" y="249"/>
                    <a:pt x="183" y="244"/>
                  </a:cubicBezTo>
                  <a:cubicBezTo>
                    <a:pt x="191" y="237"/>
                    <a:pt x="196" y="233"/>
                    <a:pt x="192" y="226"/>
                  </a:cubicBezTo>
                  <a:cubicBezTo>
                    <a:pt x="191" y="223"/>
                    <a:pt x="191" y="223"/>
                    <a:pt x="191" y="223"/>
                  </a:cubicBezTo>
                  <a:cubicBezTo>
                    <a:pt x="195" y="227"/>
                    <a:pt x="200" y="229"/>
                    <a:pt x="206" y="229"/>
                  </a:cubicBezTo>
                  <a:cubicBezTo>
                    <a:pt x="207" y="229"/>
                    <a:pt x="208" y="229"/>
                    <a:pt x="209" y="229"/>
                  </a:cubicBezTo>
                  <a:cubicBezTo>
                    <a:pt x="212" y="228"/>
                    <a:pt x="214" y="227"/>
                    <a:pt x="217" y="226"/>
                  </a:cubicBezTo>
                  <a:cubicBezTo>
                    <a:pt x="233" y="216"/>
                    <a:pt x="241" y="209"/>
                    <a:pt x="239" y="200"/>
                  </a:cubicBezTo>
                  <a:cubicBezTo>
                    <a:pt x="239" y="198"/>
                    <a:pt x="237" y="191"/>
                    <a:pt x="228" y="189"/>
                  </a:cubicBezTo>
                  <a:cubicBezTo>
                    <a:pt x="227" y="189"/>
                    <a:pt x="225" y="189"/>
                    <a:pt x="224" y="189"/>
                  </a:cubicBezTo>
                  <a:cubicBezTo>
                    <a:pt x="227" y="183"/>
                    <a:pt x="228" y="177"/>
                    <a:pt x="225" y="173"/>
                  </a:cubicBezTo>
                  <a:cubicBezTo>
                    <a:pt x="223" y="169"/>
                    <a:pt x="220" y="167"/>
                    <a:pt x="216" y="167"/>
                  </a:cubicBezTo>
                  <a:cubicBezTo>
                    <a:pt x="218" y="160"/>
                    <a:pt x="220" y="153"/>
                    <a:pt x="216" y="148"/>
                  </a:cubicBezTo>
                  <a:cubicBezTo>
                    <a:pt x="214" y="146"/>
                    <a:pt x="212" y="144"/>
                    <a:pt x="209" y="144"/>
                  </a:cubicBezTo>
                  <a:cubicBezTo>
                    <a:pt x="216" y="143"/>
                    <a:pt x="220" y="139"/>
                    <a:pt x="222" y="133"/>
                  </a:cubicBezTo>
                  <a:cubicBezTo>
                    <a:pt x="222" y="133"/>
                    <a:pt x="222" y="133"/>
                    <a:pt x="222" y="133"/>
                  </a:cubicBezTo>
                  <a:cubicBezTo>
                    <a:pt x="223" y="131"/>
                    <a:pt x="224" y="128"/>
                    <a:pt x="224" y="126"/>
                  </a:cubicBezTo>
                  <a:cubicBezTo>
                    <a:pt x="224" y="126"/>
                    <a:pt x="225" y="126"/>
                    <a:pt x="225" y="126"/>
                  </a:cubicBezTo>
                  <a:cubicBezTo>
                    <a:pt x="226" y="126"/>
                    <a:pt x="227" y="126"/>
                    <a:pt x="227" y="125"/>
                  </a:cubicBezTo>
                  <a:cubicBezTo>
                    <a:pt x="234" y="125"/>
                    <a:pt x="241" y="120"/>
                    <a:pt x="244" y="113"/>
                  </a:cubicBezTo>
                  <a:cubicBezTo>
                    <a:pt x="245" y="108"/>
                    <a:pt x="244" y="104"/>
                    <a:pt x="240" y="100"/>
                  </a:cubicBezTo>
                  <a:cubicBezTo>
                    <a:pt x="236" y="96"/>
                    <a:pt x="230" y="95"/>
                    <a:pt x="223" y="94"/>
                  </a:cubicBezTo>
                  <a:cubicBezTo>
                    <a:pt x="220" y="88"/>
                    <a:pt x="215" y="87"/>
                    <a:pt x="212" y="87"/>
                  </a:cubicBezTo>
                  <a:moveTo>
                    <a:pt x="806" y="356"/>
                  </a:moveTo>
                  <a:cubicBezTo>
                    <a:pt x="805" y="356"/>
                    <a:pt x="805" y="355"/>
                    <a:pt x="804" y="353"/>
                  </a:cubicBezTo>
                  <a:cubicBezTo>
                    <a:pt x="805" y="354"/>
                    <a:pt x="806" y="355"/>
                    <a:pt x="806" y="356"/>
                  </a:cubicBezTo>
                  <a:moveTo>
                    <a:pt x="876" y="304"/>
                  </a:moveTo>
                  <a:cubicBezTo>
                    <a:pt x="875" y="303"/>
                    <a:pt x="875" y="303"/>
                    <a:pt x="874" y="302"/>
                  </a:cubicBezTo>
                  <a:cubicBezTo>
                    <a:pt x="874" y="302"/>
                    <a:pt x="874" y="302"/>
                    <a:pt x="873" y="302"/>
                  </a:cubicBezTo>
                  <a:cubicBezTo>
                    <a:pt x="874" y="302"/>
                    <a:pt x="875" y="302"/>
                    <a:pt x="875" y="302"/>
                  </a:cubicBezTo>
                  <a:cubicBezTo>
                    <a:pt x="876" y="302"/>
                    <a:pt x="876" y="303"/>
                    <a:pt x="876" y="304"/>
                  </a:cubicBezTo>
                  <a:moveTo>
                    <a:pt x="539" y="218"/>
                  </a:moveTo>
                  <a:cubicBezTo>
                    <a:pt x="539" y="218"/>
                    <a:pt x="539" y="218"/>
                    <a:pt x="539" y="218"/>
                  </a:cubicBezTo>
                  <a:cubicBezTo>
                    <a:pt x="539" y="211"/>
                    <a:pt x="540" y="210"/>
                    <a:pt x="545" y="205"/>
                  </a:cubicBezTo>
                  <a:cubicBezTo>
                    <a:pt x="546" y="204"/>
                    <a:pt x="546" y="204"/>
                    <a:pt x="547" y="203"/>
                  </a:cubicBezTo>
                  <a:cubicBezTo>
                    <a:pt x="551" y="199"/>
                    <a:pt x="552" y="195"/>
                    <a:pt x="553" y="192"/>
                  </a:cubicBezTo>
                  <a:cubicBezTo>
                    <a:pt x="568" y="189"/>
                    <a:pt x="577" y="186"/>
                    <a:pt x="581" y="184"/>
                  </a:cubicBezTo>
                  <a:cubicBezTo>
                    <a:pt x="583" y="186"/>
                    <a:pt x="586" y="189"/>
                    <a:pt x="590" y="192"/>
                  </a:cubicBezTo>
                  <a:cubicBezTo>
                    <a:pt x="593" y="193"/>
                    <a:pt x="596" y="195"/>
                    <a:pt x="598" y="197"/>
                  </a:cubicBezTo>
                  <a:cubicBezTo>
                    <a:pt x="605" y="200"/>
                    <a:pt x="612" y="204"/>
                    <a:pt x="613" y="208"/>
                  </a:cubicBezTo>
                  <a:cubicBezTo>
                    <a:pt x="615" y="217"/>
                    <a:pt x="621" y="221"/>
                    <a:pt x="627" y="221"/>
                  </a:cubicBezTo>
                  <a:cubicBezTo>
                    <a:pt x="628" y="221"/>
                    <a:pt x="629" y="221"/>
                    <a:pt x="629" y="221"/>
                  </a:cubicBezTo>
                  <a:cubicBezTo>
                    <a:pt x="637" y="220"/>
                    <a:pt x="643" y="212"/>
                    <a:pt x="644" y="203"/>
                  </a:cubicBezTo>
                  <a:cubicBezTo>
                    <a:pt x="647" y="207"/>
                    <a:pt x="651" y="210"/>
                    <a:pt x="655" y="211"/>
                  </a:cubicBezTo>
                  <a:cubicBezTo>
                    <a:pt x="656" y="217"/>
                    <a:pt x="659" y="227"/>
                    <a:pt x="670" y="227"/>
                  </a:cubicBezTo>
                  <a:cubicBezTo>
                    <a:pt x="671" y="227"/>
                    <a:pt x="671" y="227"/>
                    <a:pt x="672" y="227"/>
                  </a:cubicBezTo>
                  <a:cubicBezTo>
                    <a:pt x="673" y="227"/>
                    <a:pt x="674" y="227"/>
                    <a:pt x="675" y="227"/>
                  </a:cubicBezTo>
                  <a:cubicBezTo>
                    <a:pt x="679" y="225"/>
                    <a:pt x="682" y="223"/>
                    <a:pt x="683" y="219"/>
                  </a:cubicBezTo>
                  <a:cubicBezTo>
                    <a:pt x="685" y="215"/>
                    <a:pt x="685" y="210"/>
                    <a:pt x="683" y="206"/>
                  </a:cubicBezTo>
                  <a:cubicBezTo>
                    <a:pt x="684" y="206"/>
                    <a:pt x="684" y="206"/>
                    <a:pt x="684" y="207"/>
                  </a:cubicBezTo>
                  <a:cubicBezTo>
                    <a:pt x="693" y="217"/>
                    <a:pt x="704" y="228"/>
                    <a:pt x="715" y="228"/>
                  </a:cubicBezTo>
                  <a:cubicBezTo>
                    <a:pt x="716" y="228"/>
                    <a:pt x="717" y="228"/>
                    <a:pt x="717" y="228"/>
                  </a:cubicBezTo>
                  <a:cubicBezTo>
                    <a:pt x="719" y="228"/>
                    <a:pt x="721" y="227"/>
                    <a:pt x="723" y="226"/>
                  </a:cubicBezTo>
                  <a:cubicBezTo>
                    <a:pt x="724" y="226"/>
                    <a:pt x="724" y="226"/>
                    <a:pt x="724" y="226"/>
                  </a:cubicBezTo>
                  <a:cubicBezTo>
                    <a:pt x="726" y="228"/>
                    <a:pt x="729" y="229"/>
                    <a:pt x="734" y="229"/>
                  </a:cubicBezTo>
                  <a:cubicBezTo>
                    <a:pt x="735" y="229"/>
                    <a:pt x="736" y="229"/>
                    <a:pt x="736" y="229"/>
                  </a:cubicBezTo>
                  <a:cubicBezTo>
                    <a:pt x="737" y="234"/>
                    <a:pt x="738" y="239"/>
                    <a:pt x="737" y="242"/>
                  </a:cubicBezTo>
                  <a:cubicBezTo>
                    <a:pt x="725" y="243"/>
                    <a:pt x="718" y="244"/>
                    <a:pt x="714" y="244"/>
                  </a:cubicBezTo>
                  <a:cubicBezTo>
                    <a:pt x="712" y="244"/>
                    <a:pt x="710" y="244"/>
                    <a:pt x="710" y="244"/>
                  </a:cubicBezTo>
                  <a:cubicBezTo>
                    <a:pt x="704" y="241"/>
                    <a:pt x="687" y="235"/>
                    <a:pt x="676" y="235"/>
                  </a:cubicBezTo>
                  <a:cubicBezTo>
                    <a:pt x="675" y="235"/>
                    <a:pt x="673" y="235"/>
                    <a:pt x="672" y="235"/>
                  </a:cubicBezTo>
                  <a:cubicBezTo>
                    <a:pt x="667" y="236"/>
                    <a:pt x="664" y="238"/>
                    <a:pt x="662" y="241"/>
                  </a:cubicBezTo>
                  <a:cubicBezTo>
                    <a:pt x="661" y="243"/>
                    <a:pt x="660" y="245"/>
                    <a:pt x="660" y="248"/>
                  </a:cubicBezTo>
                  <a:cubicBezTo>
                    <a:pt x="659" y="248"/>
                    <a:pt x="659" y="248"/>
                    <a:pt x="658" y="248"/>
                  </a:cubicBezTo>
                  <a:cubicBezTo>
                    <a:pt x="657" y="248"/>
                    <a:pt x="655" y="248"/>
                    <a:pt x="652" y="248"/>
                  </a:cubicBezTo>
                  <a:cubicBezTo>
                    <a:pt x="633" y="245"/>
                    <a:pt x="620" y="239"/>
                    <a:pt x="618" y="236"/>
                  </a:cubicBezTo>
                  <a:cubicBezTo>
                    <a:pt x="617" y="226"/>
                    <a:pt x="613" y="218"/>
                    <a:pt x="607" y="213"/>
                  </a:cubicBezTo>
                  <a:cubicBezTo>
                    <a:pt x="603" y="210"/>
                    <a:pt x="598" y="208"/>
                    <a:pt x="593" y="208"/>
                  </a:cubicBezTo>
                  <a:cubicBezTo>
                    <a:pt x="589" y="208"/>
                    <a:pt x="585" y="209"/>
                    <a:pt x="582" y="211"/>
                  </a:cubicBezTo>
                  <a:cubicBezTo>
                    <a:pt x="579" y="212"/>
                    <a:pt x="576" y="212"/>
                    <a:pt x="572" y="212"/>
                  </a:cubicBezTo>
                  <a:cubicBezTo>
                    <a:pt x="570" y="212"/>
                    <a:pt x="569" y="212"/>
                    <a:pt x="567" y="212"/>
                  </a:cubicBezTo>
                  <a:cubicBezTo>
                    <a:pt x="565" y="212"/>
                    <a:pt x="563" y="212"/>
                    <a:pt x="561" y="212"/>
                  </a:cubicBezTo>
                  <a:cubicBezTo>
                    <a:pt x="559" y="212"/>
                    <a:pt x="556" y="212"/>
                    <a:pt x="553" y="213"/>
                  </a:cubicBezTo>
                  <a:cubicBezTo>
                    <a:pt x="548" y="213"/>
                    <a:pt x="544" y="215"/>
                    <a:pt x="540" y="217"/>
                  </a:cubicBezTo>
                  <a:cubicBezTo>
                    <a:pt x="540" y="218"/>
                    <a:pt x="539" y="218"/>
                    <a:pt x="539" y="218"/>
                  </a:cubicBezTo>
                  <a:moveTo>
                    <a:pt x="608" y="100"/>
                  </a:moveTo>
                  <a:cubicBezTo>
                    <a:pt x="609" y="99"/>
                    <a:pt x="609" y="98"/>
                    <a:pt x="609" y="96"/>
                  </a:cubicBezTo>
                  <a:cubicBezTo>
                    <a:pt x="610" y="95"/>
                    <a:pt x="610" y="94"/>
                    <a:pt x="611" y="93"/>
                  </a:cubicBezTo>
                  <a:cubicBezTo>
                    <a:pt x="612" y="90"/>
                    <a:pt x="612" y="88"/>
                    <a:pt x="613" y="86"/>
                  </a:cubicBezTo>
                  <a:cubicBezTo>
                    <a:pt x="614" y="87"/>
                    <a:pt x="616" y="88"/>
                    <a:pt x="618" y="89"/>
                  </a:cubicBezTo>
                  <a:cubicBezTo>
                    <a:pt x="616" y="92"/>
                    <a:pt x="615" y="95"/>
                    <a:pt x="616" y="100"/>
                  </a:cubicBezTo>
                  <a:cubicBezTo>
                    <a:pt x="614" y="100"/>
                    <a:pt x="614" y="100"/>
                    <a:pt x="614" y="100"/>
                  </a:cubicBezTo>
                  <a:cubicBezTo>
                    <a:pt x="612" y="100"/>
                    <a:pt x="610" y="100"/>
                    <a:pt x="608" y="100"/>
                  </a:cubicBezTo>
                  <a:moveTo>
                    <a:pt x="596" y="31"/>
                  </a:moveTo>
                  <a:cubicBezTo>
                    <a:pt x="594" y="31"/>
                    <a:pt x="592" y="31"/>
                    <a:pt x="591" y="31"/>
                  </a:cubicBezTo>
                  <a:cubicBezTo>
                    <a:pt x="579" y="33"/>
                    <a:pt x="573" y="42"/>
                    <a:pt x="570" y="48"/>
                  </a:cubicBezTo>
                  <a:cubicBezTo>
                    <a:pt x="567" y="54"/>
                    <a:pt x="564" y="55"/>
                    <a:pt x="557" y="57"/>
                  </a:cubicBezTo>
                  <a:cubicBezTo>
                    <a:pt x="555" y="58"/>
                    <a:pt x="552" y="59"/>
                    <a:pt x="550" y="60"/>
                  </a:cubicBezTo>
                  <a:cubicBezTo>
                    <a:pt x="541" y="63"/>
                    <a:pt x="531" y="71"/>
                    <a:pt x="530" y="81"/>
                  </a:cubicBezTo>
                  <a:cubicBezTo>
                    <a:pt x="530" y="87"/>
                    <a:pt x="532" y="92"/>
                    <a:pt x="538" y="95"/>
                  </a:cubicBezTo>
                  <a:cubicBezTo>
                    <a:pt x="539" y="96"/>
                    <a:pt x="539" y="96"/>
                    <a:pt x="539" y="96"/>
                  </a:cubicBezTo>
                  <a:cubicBezTo>
                    <a:pt x="543" y="99"/>
                    <a:pt x="548" y="102"/>
                    <a:pt x="553" y="103"/>
                  </a:cubicBezTo>
                  <a:cubicBezTo>
                    <a:pt x="553" y="104"/>
                    <a:pt x="553" y="105"/>
                    <a:pt x="553" y="106"/>
                  </a:cubicBezTo>
                  <a:cubicBezTo>
                    <a:pt x="553" y="106"/>
                    <a:pt x="553" y="106"/>
                    <a:pt x="553" y="106"/>
                  </a:cubicBezTo>
                  <a:cubicBezTo>
                    <a:pt x="551" y="107"/>
                    <a:pt x="548" y="108"/>
                    <a:pt x="545" y="110"/>
                  </a:cubicBezTo>
                  <a:cubicBezTo>
                    <a:pt x="540" y="113"/>
                    <a:pt x="536" y="118"/>
                    <a:pt x="533" y="123"/>
                  </a:cubicBezTo>
                  <a:cubicBezTo>
                    <a:pt x="529" y="130"/>
                    <a:pt x="525" y="134"/>
                    <a:pt x="521" y="135"/>
                  </a:cubicBezTo>
                  <a:cubicBezTo>
                    <a:pt x="495" y="140"/>
                    <a:pt x="487" y="144"/>
                    <a:pt x="487" y="154"/>
                  </a:cubicBezTo>
                  <a:cubicBezTo>
                    <a:pt x="487" y="157"/>
                    <a:pt x="488" y="164"/>
                    <a:pt x="498" y="167"/>
                  </a:cubicBezTo>
                  <a:cubicBezTo>
                    <a:pt x="499" y="167"/>
                    <a:pt x="502" y="168"/>
                    <a:pt x="503" y="168"/>
                  </a:cubicBezTo>
                  <a:cubicBezTo>
                    <a:pt x="503" y="170"/>
                    <a:pt x="504" y="171"/>
                    <a:pt x="504" y="173"/>
                  </a:cubicBezTo>
                  <a:cubicBezTo>
                    <a:pt x="503" y="173"/>
                    <a:pt x="502" y="173"/>
                    <a:pt x="501" y="173"/>
                  </a:cubicBezTo>
                  <a:cubicBezTo>
                    <a:pt x="499" y="173"/>
                    <a:pt x="498" y="174"/>
                    <a:pt x="496" y="174"/>
                  </a:cubicBezTo>
                  <a:cubicBezTo>
                    <a:pt x="492" y="174"/>
                    <a:pt x="488" y="174"/>
                    <a:pt x="484" y="175"/>
                  </a:cubicBezTo>
                  <a:cubicBezTo>
                    <a:pt x="478" y="176"/>
                    <a:pt x="469" y="178"/>
                    <a:pt x="464" y="185"/>
                  </a:cubicBezTo>
                  <a:cubicBezTo>
                    <a:pt x="462" y="187"/>
                    <a:pt x="460" y="192"/>
                    <a:pt x="461" y="199"/>
                  </a:cubicBezTo>
                  <a:cubicBezTo>
                    <a:pt x="461" y="202"/>
                    <a:pt x="462" y="205"/>
                    <a:pt x="462" y="209"/>
                  </a:cubicBezTo>
                  <a:cubicBezTo>
                    <a:pt x="462" y="220"/>
                    <a:pt x="464" y="240"/>
                    <a:pt x="480" y="243"/>
                  </a:cubicBezTo>
                  <a:cubicBezTo>
                    <a:pt x="468" y="258"/>
                    <a:pt x="459" y="271"/>
                    <a:pt x="462" y="282"/>
                  </a:cubicBezTo>
                  <a:cubicBezTo>
                    <a:pt x="462" y="282"/>
                    <a:pt x="463" y="283"/>
                    <a:pt x="463" y="283"/>
                  </a:cubicBezTo>
                  <a:cubicBezTo>
                    <a:pt x="461" y="284"/>
                    <a:pt x="459" y="285"/>
                    <a:pt x="455" y="288"/>
                  </a:cubicBezTo>
                  <a:cubicBezTo>
                    <a:pt x="435" y="298"/>
                    <a:pt x="431" y="312"/>
                    <a:pt x="426" y="329"/>
                  </a:cubicBezTo>
                  <a:cubicBezTo>
                    <a:pt x="425" y="334"/>
                    <a:pt x="423" y="337"/>
                    <a:pt x="422" y="341"/>
                  </a:cubicBezTo>
                  <a:cubicBezTo>
                    <a:pt x="418" y="348"/>
                    <a:pt x="414" y="357"/>
                    <a:pt x="421" y="369"/>
                  </a:cubicBezTo>
                  <a:cubicBezTo>
                    <a:pt x="426" y="377"/>
                    <a:pt x="427" y="379"/>
                    <a:pt x="424" y="388"/>
                  </a:cubicBezTo>
                  <a:cubicBezTo>
                    <a:pt x="420" y="399"/>
                    <a:pt x="415" y="411"/>
                    <a:pt x="426" y="420"/>
                  </a:cubicBezTo>
                  <a:cubicBezTo>
                    <a:pt x="427" y="421"/>
                    <a:pt x="427" y="421"/>
                    <a:pt x="427" y="421"/>
                  </a:cubicBezTo>
                  <a:cubicBezTo>
                    <a:pt x="422" y="434"/>
                    <a:pt x="435" y="442"/>
                    <a:pt x="445" y="449"/>
                  </a:cubicBezTo>
                  <a:cubicBezTo>
                    <a:pt x="449" y="451"/>
                    <a:pt x="450" y="454"/>
                    <a:pt x="452" y="460"/>
                  </a:cubicBezTo>
                  <a:cubicBezTo>
                    <a:pt x="454" y="464"/>
                    <a:pt x="456" y="469"/>
                    <a:pt x="461" y="475"/>
                  </a:cubicBezTo>
                  <a:cubicBezTo>
                    <a:pt x="468" y="485"/>
                    <a:pt x="475" y="486"/>
                    <a:pt x="482" y="487"/>
                  </a:cubicBezTo>
                  <a:cubicBezTo>
                    <a:pt x="484" y="488"/>
                    <a:pt x="486" y="488"/>
                    <a:pt x="489" y="490"/>
                  </a:cubicBezTo>
                  <a:cubicBezTo>
                    <a:pt x="491" y="490"/>
                    <a:pt x="492" y="491"/>
                    <a:pt x="493" y="492"/>
                  </a:cubicBezTo>
                  <a:cubicBezTo>
                    <a:pt x="499" y="496"/>
                    <a:pt x="503" y="499"/>
                    <a:pt x="510" y="499"/>
                  </a:cubicBezTo>
                  <a:cubicBezTo>
                    <a:pt x="511" y="499"/>
                    <a:pt x="512" y="499"/>
                    <a:pt x="513" y="499"/>
                  </a:cubicBezTo>
                  <a:cubicBezTo>
                    <a:pt x="517" y="498"/>
                    <a:pt x="521" y="496"/>
                    <a:pt x="526" y="492"/>
                  </a:cubicBezTo>
                  <a:cubicBezTo>
                    <a:pt x="531" y="488"/>
                    <a:pt x="533" y="487"/>
                    <a:pt x="535" y="487"/>
                  </a:cubicBezTo>
                  <a:cubicBezTo>
                    <a:pt x="535" y="487"/>
                    <a:pt x="535" y="487"/>
                    <a:pt x="535" y="487"/>
                  </a:cubicBezTo>
                  <a:cubicBezTo>
                    <a:pt x="536" y="487"/>
                    <a:pt x="537" y="487"/>
                    <a:pt x="538" y="487"/>
                  </a:cubicBezTo>
                  <a:cubicBezTo>
                    <a:pt x="541" y="488"/>
                    <a:pt x="544" y="489"/>
                    <a:pt x="547" y="489"/>
                  </a:cubicBezTo>
                  <a:cubicBezTo>
                    <a:pt x="548" y="489"/>
                    <a:pt x="549" y="489"/>
                    <a:pt x="550" y="489"/>
                  </a:cubicBezTo>
                  <a:cubicBezTo>
                    <a:pt x="558" y="488"/>
                    <a:pt x="564" y="482"/>
                    <a:pt x="567" y="478"/>
                  </a:cubicBezTo>
                  <a:cubicBezTo>
                    <a:pt x="569" y="475"/>
                    <a:pt x="580" y="470"/>
                    <a:pt x="589" y="469"/>
                  </a:cubicBezTo>
                  <a:cubicBezTo>
                    <a:pt x="590" y="469"/>
                    <a:pt x="591" y="469"/>
                    <a:pt x="592" y="469"/>
                  </a:cubicBezTo>
                  <a:cubicBezTo>
                    <a:pt x="593" y="469"/>
                    <a:pt x="593" y="469"/>
                    <a:pt x="593" y="469"/>
                  </a:cubicBezTo>
                  <a:cubicBezTo>
                    <a:pt x="594" y="469"/>
                    <a:pt x="594" y="470"/>
                    <a:pt x="595" y="472"/>
                  </a:cubicBezTo>
                  <a:cubicBezTo>
                    <a:pt x="598" y="481"/>
                    <a:pt x="603" y="484"/>
                    <a:pt x="608" y="484"/>
                  </a:cubicBezTo>
                  <a:cubicBezTo>
                    <a:pt x="609" y="484"/>
                    <a:pt x="610" y="484"/>
                    <a:pt x="610" y="483"/>
                  </a:cubicBezTo>
                  <a:cubicBezTo>
                    <a:pt x="611" y="483"/>
                    <a:pt x="613" y="483"/>
                    <a:pt x="614" y="483"/>
                  </a:cubicBezTo>
                  <a:cubicBezTo>
                    <a:pt x="617" y="481"/>
                    <a:pt x="620" y="481"/>
                    <a:pt x="622" y="480"/>
                  </a:cubicBezTo>
                  <a:cubicBezTo>
                    <a:pt x="623" y="480"/>
                    <a:pt x="624" y="480"/>
                    <a:pt x="624" y="480"/>
                  </a:cubicBezTo>
                  <a:cubicBezTo>
                    <a:pt x="625" y="480"/>
                    <a:pt x="626" y="480"/>
                    <a:pt x="626" y="480"/>
                  </a:cubicBezTo>
                  <a:cubicBezTo>
                    <a:pt x="628" y="484"/>
                    <a:pt x="629" y="485"/>
                    <a:pt x="626" y="494"/>
                  </a:cubicBezTo>
                  <a:cubicBezTo>
                    <a:pt x="626" y="495"/>
                    <a:pt x="625" y="497"/>
                    <a:pt x="625" y="499"/>
                  </a:cubicBezTo>
                  <a:cubicBezTo>
                    <a:pt x="622" y="507"/>
                    <a:pt x="618" y="522"/>
                    <a:pt x="632" y="529"/>
                  </a:cubicBezTo>
                  <a:cubicBezTo>
                    <a:pt x="633" y="530"/>
                    <a:pt x="633" y="530"/>
                    <a:pt x="633" y="530"/>
                  </a:cubicBezTo>
                  <a:cubicBezTo>
                    <a:pt x="641" y="533"/>
                    <a:pt x="647" y="537"/>
                    <a:pt x="648" y="542"/>
                  </a:cubicBezTo>
                  <a:cubicBezTo>
                    <a:pt x="649" y="555"/>
                    <a:pt x="650" y="565"/>
                    <a:pt x="661" y="570"/>
                  </a:cubicBezTo>
                  <a:cubicBezTo>
                    <a:pt x="662" y="571"/>
                    <a:pt x="662" y="571"/>
                    <a:pt x="662" y="571"/>
                  </a:cubicBezTo>
                  <a:cubicBezTo>
                    <a:pt x="663" y="571"/>
                    <a:pt x="663" y="571"/>
                    <a:pt x="663" y="571"/>
                  </a:cubicBezTo>
                  <a:cubicBezTo>
                    <a:pt x="663" y="572"/>
                    <a:pt x="663" y="573"/>
                    <a:pt x="663" y="574"/>
                  </a:cubicBezTo>
                  <a:cubicBezTo>
                    <a:pt x="663" y="577"/>
                    <a:pt x="661" y="582"/>
                    <a:pt x="659" y="586"/>
                  </a:cubicBezTo>
                  <a:cubicBezTo>
                    <a:pt x="653" y="599"/>
                    <a:pt x="647" y="614"/>
                    <a:pt x="652" y="628"/>
                  </a:cubicBezTo>
                  <a:cubicBezTo>
                    <a:pt x="655" y="638"/>
                    <a:pt x="659" y="644"/>
                    <a:pt x="663" y="649"/>
                  </a:cubicBezTo>
                  <a:cubicBezTo>
                    <a:pt x="666" y="653"/>
                    <a:pt x="668" y="655"/>
                    <a:pt x="668" y="658"/>
                  </a:cubicBezTo>
                  <a:cubicBezTo>
                    <a:pt x="669" y="667"/>
                    <a:pt x="670" y="692"/>
                    <a:pt x="688" y="698"/>
                  </a:cubicBezTo>
                  <a:cubicBezTo>
                    <a:pt x="693" y="699"/>
                    <a:pt x="695" y="701"/>
                    <a:pt x="693" y="709"/>
                  </a:cubicBezTo>
                  <a:cubicBezTo>
                    <a:pt x="692" y="717"/>
                    <a:pt x="690" y="723"/>
                    <a:pt x="695" y="729"/>
                  </a:cubicBezTo>
                  <a:cubicBezTo>
                    <a:pt x="697" y="730"/>
                    <a:pt x="700" y="733"/>
                    <a:pt x="705" y="733"/>
                  </a:cubicBezTo>
                  <a:cubicBezTo>
                    <a:pt x="705" y="733"/>
                    <a:pt x="706" y="733"/>
                    <a:pt x="707" y="733"/>
                  </a:cubicBezTo>
                  <a:cubicBezTo>
                    <a:pt x="709" y="732"/>
                    <a:pt x="712" y="731"/>
                    <a:pt x="715" y="730"/>
                  </a:cubicBezTo>
                  <a:cubicBezTo>
                    <a:pt x="717" y="730"/>
                    <a:pt x="718" y="729"/>
                    <a:pt x="719" y="729"/>
                  </a:cubicBezTo>
                  <a:cubicBezTo>
                    <a:pt x="721" y="728"/>
                    <a:pt x="723" y="728"/>
                    <a:pt x="725" y="727"/>
                  </a:cubicBezTo>
                  <a:cubicBezTo>
                    <a:pt x="737" y="724"/>
                    <a:pt x="750" y="720"/>
                    <a:pt x="757" y="706"/>
                  </a:cubicBezTo>
                  <a:cubicBezTo>
                    <a:pt x="759" y="702"/>
                    <a:pt x="767" y="693"/>
                    <a:pt x="773" y="685"/>
                  </a:cubicBezTo>
                  <a:cubicBezTo>
                    <a:pt x="785" y="671"/>
                    <a:pt x="789" y="665"/>
                    <a:pt x="789" y="660"/>
                  </a:cubicBezTo>
                  <a:cubicBezTo>
                    <a:pt x="790" y="659"/>
                    <a:pt x="790" y="659"/>
                    <a:pt x="790" y="659"/>
                  </a:cubicBezTo>
                  <a:cubicBezTo>
                    <a:pt x="790" y="654"/>
                    <a:pt x="791" y="652"/>
                    <a:pt x="792" y="651"/>
                  </a:cubicBezTo>
                  <a:cubicBezTo>
                    <a:pt x="800" y="646"/>
                    <a:pt x="811" y="632"/>
                    <a:pt x="808" y="618"/>
                  </a:cubicBezTo>
                  <a:cubicBezTo>
                    <a:pt x="807" y="613"/>
                    <a:pt x="809" y="600"/>
                    <a:pt x="815" y="595"/>
                  </a:cubicBezTo>
                  <a:cubicBezTo>
                    <a:pt x="826" y="585"/>
                    <a:pt x="836" y="564"/>
                    <a:pt x="831" y="538"/>
                  </a:cubicBezTo>
                  <a:cubicBezTo>
                    <a:pt x="826" y="518"/>
                    <a:pt x="827" y="489"/>
                    <a:pt x="830" y="484"/>
                  </a:cubicBezTo>
                  <a:cubicBezTo>
                    <a:pt x="830" y="483"/>
                    <a:pt x="832" y="480"/>
                    <a:pt x="834" y="478"/>
                  </a:cubicBezTo>
                  <a:cubicBezTo>
                    <a:pt x="844" y="465"/>
                    <a:pt x="862" y="441"/>
                    <a:pt x="863" y="416"/>
                  </a:cubicBezTo>
                  <a:cubicBezTo>
                    <a:pt x="864" y="409"/>
                    <a:pt x="864" y="403"/>
                    <a:pt x="865" y="398"/>
                  </a:cubicBezTo>
                  <a:cubicBezTo>
                    <a:pt x="866" y="383"/>
                    <a:pt x="867" y="377"/>
                    <a:pt x="861" y="372"/>
                  </a:cubicBezTo>
                  <a:cubicBezTo>
                    <a:pt x="860" y="370"/>
                    <a:pt x="858" y="369"/>
                    <a:pt x="856" y="369"/>
                  </a:cubicBezTo>
                  <a:cubicBezTo>
                    <a:pt x="861" y="363"/>
                    <a:pt x="865" y="356"/>
                    <a:pt x="866" y="350"/>
                  </a:cubicBezTo>
                  <a:cubicBezTo>
                    <a:pt x="870" y="347"/>
                    <a:pt x="874" y="343"/>
                    <a:pt x="874" y="333"/>
                  </a:cubicBezTo>
                  <a:cubicBezTo>
                    <a:pt x="874" y="331"/>
                    <a:pt x="875" y="329"/>
                    <a:pt x="877" y="326"/>
                  </a:cubicBezTo>
                  <a:cubicBezTo>
                    <a:pt x="877" y="325"/>
                    <a:pt x="878" y="324"/>
                    <a:pt x="878" y="322"/>
                  </a:cubicBezTo>
                  <a:cubicBezTo>
                    <a:pt x="880" y="329"/>
                    <a:pt x="884" y="335"/>
                    <a:pt x="891" y="337"/>
                  </a:cubicBezTo>
                  <a:cubicBezTo>
                    <a:pt x="894" y="342"/>
                    <a:pt x="898" y="360"/>
                    <a:pt x="900" y="372"/>
                  </a:cubicBezTo>
                  <a:cubicBezTo>
                    <a:pt x="903" y="384"/>
                    <a:pt x="905" y="397"/>
                    <a:pt x="909" y="408"/>
                  </a:cubicBezTo>
                  <a:cubicBezTo>
                    <a:pt x="911" y="415"/>
                    <a:pt x="915" y="418"/>
                    <a:pt x="919" y="420"/>
                  </a:cubicBezTo>
                  <a:cubicBezTo>
                    <a:pt x="917" y="332"/>
                    <a:pt x="890" y="250"/>
                    <a:pt x="844" y="181"/>
                  </a:cubicBezTo>
                  <a:cubicBezTo>
                    <a:pt x="813" y="134"/>
                    <a:pt x="773" y="93"/>
                    <a:pt x="727" y="61"/>
                  </a:cubicBezTo>
                  <a:cubicBezTo>
                    <a:pt x="717" y="60"/>
                    <a:pt x="709" y="59"/>
                    <a:pt x="704" y="58"/>
                  </a:cubicBezTo>
                  <a:cubicBezTo>
                    <a:pt x="700" y="56"/>
                    <a:pt x="696" y="55"/>
                    <a:pt x="693" y="55"/>
                  </a:cubicBezTo>
                  <a:cubicBezTo>
                    <a:pt x="692" y="55"/>
                    <a:pt x="691" y="55"/>
                    <a:pt x="690" y="55"/>
                  </a:cubicBezTo>
                  <a:cubicBezTo>
                    <a:pt x="684" y="56"/>
                    <a:pt x="680" y="59"/>
                    <a:pt x="677" y="62"/>
                  </a:cubicBezTo>
                  <a:cubicBezTo>
                    <a:pt x="676" y="63"/>
                    <a:pt x="675" y="64"/>
                    <a:pt x="673" y="65"/>
                  </a:cubicBezTo>
                  <a:cubicBezTo>
                    <a:pt x="673" y="65"/>
                    <a:pt x="672" y="65"/>
                    <a:pt x="672" y="65"/>
                  </a:cubicBezTo>
                  <a:cubicBezTo>
                    <a:pt x="672" y="65"/>
                    <a:pt x="669" y="64"/>
                    <a:pt x="666" y="55"/>
                  </a:cubicBezTo>
                  <a:cubicBezTo>
                    <a:pt x="661" y="41"/>
                    <a:pt x="647" y="39"/>
                    <a:pt x="632" y="37"/>
                  </a:cubicBezTo>
                  <a:cubicBezTo>
                    <a:pt x="628" y="36"/>
                    <a:pt x="623" y="35"/>
                    <a:pt x="617" y="34"/>
                  </a:cubicBezTo>
                  <a:cubicBezTo>
                    <a:pt x="609" y="33"/>
                    <a:pt x="602" y="31"/>
                    <a:pt x="596" y="31"/>
                  </a:cubicBezTo>
                  <a:moveTo>
                    <a:pt x="409" y="0"/>
                  </a:moveTo>
                  <a:cubicBezTo>
                    <a:pt x="406" y="0"/>
                    <a:pt x="402" y="0"/>
                    <a:pt x="398" y="1"/>
                  </a:cubicBezTo>
                  <a:cubicBezTo>
                    <a:pt x="391" y="2"/>
                    <a:pt x="385" y="3"/>
                    <a:pt x="379" y="4"/>
                  </a:cubicBezTo>
                  <a:cubicBezTo>
                    <a:pt x="373" y="4"/>
                    <a:pt x="368" y="5"/>
                    <a:pt x="363" y="6"/>
                  </a:cubicBezTo>
                  <a:cubicBezTo>
                    <a:pt x="360" y="6"/>
                    <a:pt x="357" y="7"/>
                    <a:pt x="354" y="7"/>
                  </a:cubicBezTo>
                  <a:cubicBezTo>
                    <a:pt x="354" y="7"/>
                    <a:pt x="354" y="7"/>
                    <a:pt x="354" y="7"/>
                  </a:cubicBezTo>
                  <a:cubicBezTo>
                    <a:pt x="351" y="3"/>
                    <a:pt x="347" y="3"/>
                    <a:pt x="344" y="3"/>
                  </a:cubicBezTo>
                  <a:cubicBezTo>
                    <a:pt x="342" y="3"/>
                    <a:pt x="341" y="3"/>
                    <a:pt x="341" y="3"/>
                  </a:cubicBezTo>
                  <a:cubicBezTo>
                    <a:pt x="339" y="3"/>
                    <a:pt x="338" y="3"/>
                    <a:pt x="336" y="4"/>
                  </a:cubicBezTo>
                  <a:cubicBezTo>
                    <a:pt x="323" y="7"/>
                    <a:pt x="287" y="18"/>
                    <a:pt x="285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0" y="28"/>
                    <a:pt x="259" y="34"/>
                    <a:pt x="251" y="38"/>
                  </a:cubicBezTo>
                  <a:cubicBezTo>
                    <a:pt x="239" y="44"/>
                    <a:pt x="230" y="48"/>
                    <a:pt x="225" y="56"/>
                  </a:cubicBezTo>
                  <a:cubicBezTo>
                    <a:pt x="220" y="66"/>
                    <a:pt x="222" y="73"/>
                    <a:pt x="224" y="76"/>
                  </a:cubicBezTo>
                  <a:cubicBezTo>
                    <a:pt x="225" y="78"/>
                    <a:pt x="229" y="82"/>
                    <a:pt x="237" y="82"/>
                  </a:cubicBezTo>
                  <a:cubicBezTo>
                    <a:pt x="238" y="82"/>
                    <a:pt x="239" y="82"/>
                    <a:pt x="240" y="82"/>
                  </a:cubicBezTo>
                  <a:cubicBezTo>
                    <a:pt x="243" y="82"/>
                    <a:pt x="247" y="81"/>
                    <a:pt x="251" y="79"/>
                  </a:cubicBezTo>
                  <a:cubicBezTo>
                    <a:pt x="253" y="78"/>
                    <a:pt x="253" y="78"/>
                    <a:pt x="253" y="78"/>
                  </a:cubicBezTo>
                  <a:cubicBezTo>
                    <a:pt x="255" y="77"/>
                    <a:pt x="257" y="76"/>
                    <a:pt x="258" y="76"/>
                  </a:cubicBezTo>
                  <a:cubicBezTo>
                    <a:pt x="259" y="76"/>
                    <a:pt x="261" y="77"/>
                    <a:pt x="264" y="77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3"/>
                    <a:pt x="254" y="91"/>
                    <a:pt x="259" y="103"/>
                  </a:cubicBezTo>
                  <a:cubicBezTo>
                    <a:pt x="260" y="104"/>
                    <a:pt x="260" y="104"/>
                    <a:pt x="259" y="106"/>
                  </a:cubicBezTo>
                  <a:cubicBezTo>
                    <a:pt x="258" y="108"/>
                    <a:pt x="256" y="113"/>
                    <a:pt x="258" y="119"/>
                  </a:cubicBezTo>
                  <a:cubicBezTo>
                    <a:pt x="261" y="124"/>
                    <a:pt x="267" y="126"/>
                    <a:pt x="269" y="126"/>
                  </a:cubicBezTo>
                  <a:cubicBezTo>
                    <a:pt x="271" y="127"/>
                    <a:pt x="274" y="127"/>
                    <a:pt x="277" y="127"/>
                  </a:cubicBezTo>
                  <a:cubicBezTo>
                    <a:pt x="279" y="127"/>
                    <a:pt x="281" y="127"/>
                    <a:pt x="283" y="127"/>
                  </a:cubicBezTo>
                  <a:cubicBezTo>
                    <a:pt x="293" y="125"/>
                    <a:pt x="306" y="120"/>
                    <a:pt x="311" y="111"/>
                  </a:cubicBezTo>
                  <a:cubicBezTo>
                    <a:pt x="315" y="104"/>
                    <a:pt x="328" y="94"/>
                    <a:pt x="333" y="93"/>
                  </a:cubicBezTo>
                  <a:cubicBezTo>
                    <a:pt x="344" y="91"/>
                    <a:pt x="351" y="89"/>
                    <a:pt x="365" y="81"/>
                  </a:cubicBezTo>
                  <a:cubicBezTo>
                    <a:pt x="372" y="77"/>
                    <a:pt x="378" y="76"/>
                    <a:pt x="386" y="75"/>
                  </a:cubicBezTo>
                  <a:cubicBezTo>
                    <a:pt x="390" y="74"/>
                    <a:pt x="394" y="73"/>
                    <a:pt x="400" y="71"/>
                  </a:cubicBezTo>
                  <a:cubicBezTo>
                    <a:pt x="403" y="70"/>
                    <a:pt x="412" y="68"/>
                    <a:pt x="412" y="59"/>
                  </a:cubicBezTo>
                  <a:cubicBezTo>
                    <a:pt x="412" y="58"/>
                    <a:pt x="412" y="58"/>
                    <a:pt x="412" y="58"/>
                  </a:cubicBezTo>
                  <a:cubicBezTo>
                    <a:pt x="413" y="58"/>
                    <a:pt x="413" y="58"/>
                    <a:pt x="414" y="58"/>
                  </a:cubicBezTo>
                  <a:cubicBezTo>
                    <a:pt x="418" y="57"/>
                    <a:pt x="423" y="56"/>
                    <a:pt x="427" y="52"/>
                  </a:cubicBezTo>
                  <a:cubicBezTo>
                    <a:pt x="430" y="49"/>
                    <a:pt x="432" y="45"/>
                    <a:pt x="431" y="40"/>
                  </a:cubicBezTo>
                  <a:cubicBezTo>
                    <a:pt x="434" y="39"/>
                    <a:pt x="435" y="37"/>
                    <a:pt x="436" y="36"/>
                  </a:cubicBezTo>
                  <a:cubicBezTo>
                    <a:pt x="437" y="35"/>
                    <a:pt x="438" y="35"/>
                    <a:pt x="450" y="30"/>
                  </a:cubicBezTo>
                  <a:cubicBezTo>
                    <a:pt x="457" y="28"/>
                    <a:pt x="470" y="23"/>
                    <a:pt x="467" y="12"/>
                  </a:cubicBezTo>
                  <a:cubicBezTo>
                    <a:pt x="465" y="4"/>
                    <a:pt x="457" y="2"/>
                    <a:pt x="451" y="2"/>
                  </a:cubicBezTo>
                  <a:cubicBezTo>
                    <a:pt x="448" y="2"/>
                    <a:pt x="445" y="3"/>
                    <a:pt x="443" y="3"/>
                  </a:cubicBezTo>
                  <a:cubicBezTo>
                    <a:pt x="442" y="3"/>
                    <a:pt x="440" y="3"/>
                    <a:pt x="439" y="4"/>
                  </a:cubicBezTo>
                  <a:cubicBezTo>
                    <a:pt x="438" y="4"/>
                    <a:pt x="437" y="4"/>
                    <a:pt x="436" y="4"/>
                  </a:cubicBezTo>
                  <a:cubicBezTo>
                    <a:pt x="434" y="4"/>
                    <a:pt x="431" y="3"/>
                    <a:pt x="427" y="2"/>
                  </a:cubicBezTo>
                  <a:cubicBezTo>
                    <a:pt x="423" y="1"/>
                    <a:pt x="417" y="0"/>
                    <a:pt x="409" y="0"/>
                  </a:cubicBezTo>
                </a:path>
              </a:pathLst>
            </a:custGeom>
            <a:solidFill>
              <a:srgbClr val="276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6" name="Freeform 26"/>
            <p:cNvSpPr>
              <a:spLocks noEditPoints="1"/>
            </p:cNvSpPr>
            <p:nvPr/>
          </p:nvSpPr>
          <p:spPr bwMode="auto">
            <a:xfrm>
              <a:off x="3856617" y="1426714"/>
              <a:ext cx="3365836" cy="3131400"/>
            </a:xfrm>
            <a:custGeom>
              <a:avLst/>
              <a:gdLst>
                <a:gd name="T0" fmla="*/ 432 w 911"/>
                <a:gd name="T1" fmla="*/ 7 h 848"/>
                <a:gd name="T2" fmla="*/ 225 w 911"/>
                <a:gd name="T3" fmla="*/ 54 h 848"/>
                <a:gd name="T4" fmla="*/ 262 w 911"/>
                <a:gd name="T5" fmla="*/ 109 h 848"/>
                <a:gd name="T6" fmla="*/ 387 w 911"/>
                <a:gd name="T7" fmla="*/ 44 h 848"/>
                <a:gd name="T8" fmla="*/ 607 w 911"/>
                <a:gd name="T9" fmla="*/ 37 h 848"/>
                <a:gd name="T10" fmla="*/ 578 w 911"/>
                <a:gd name="T11" fmla="*/ 88 h 848"/>
                <a:gd name="T12" fmla="*/ 610 w 911"/>
                <a:gd name="T13" fmla="*/ 70 h 848"/>
                <a:gd name="T14" fmla="*/ 555 w 911"/>
                <a:gd name="T15" fmla="*/ 99 h 848"/>
                <a:gd name="T16" fmla="*/ 493 w 911"/>
                <a:gd name="T17" fmla="*/ 177 h 848"/>
                <a:gd name="T18" fmla="*/ 541 w 911"/>
                <a:gd name="T19" fmla="*/ 174 h 848"/>
                <a:gd name="T20" fmla="*/ 615 w 911"/>
                <a:gd name="T21" fmla="*/ 179 h 848"/>
                <a:gd name="T22" fmla="*/ 664 w 911"/>
                <a:gd name="T23" fmla="*/ 186 h 848"/>
                <a:gd name="T24" fmla="*/ 713 w 911"/>
                <a:gd name="T25" fmla="*/ 149 h 848"/>
                <a:gd name="T26" fmla="*/ 684 w 911"/>
                <a:gd name="T27" fmla="*/ 193 h 848"/>
                <a:gd name="T28" fmla="*/ 697 w 911"/>
                <a:gd name="T29" fmla="*/ 246 h 848"/>
                <a:gd name="T30" fmla="*/ 537 w 911"/>
                <a:gd name="T31" fmla="*/ 219 h 848"/>
                <a:gd name="T32" fmla="*/ 427 w 911"/>
                <a:gd name="T33" fmla="*/ 325 h 848"/>
                <a:gd name="T34" fmla="*/ 442 w 911"/>
                <a:gd name="T35" fmla="*/ 434 h 848"/>
                <a:gd name="T36" fmla="*/ 551 w 911"/>
                <a:gd name="T37" fmla="*/ 465 h 848"/>
                <a:gd name="T38" fmla="*/ 628 w 911"/>
                <a:gd name="T39" fmla="*/ 514 h 848"/>
                <a:gd name="T40" fmla="*/ 670 w 911"/>
                <a:gd name="T41" fmla="*/ 652 h 848"/>
                <a:gd name="T42" fmla="*/ 771 w 911"/>
                <a:gd name="T43" fmla="*/ 653 h 848"/>
                <a:gd name="T44" fmla="*/ 813 w 911"/>
                <a:gd name="T45" fmla="*/ 473 h 848"/>
                <a:gd name="T46" fmla="*/ 779 w 911"/>
                <a:gd name="T47" fmla="*/ 333 h 848"/>
                <a:gd name="T48" fmla="*/ 771 w 911"/>
                <a:gd name="T49" fmla="*/ 296 h 848"/>
                <a:gd name="T50" fmla="*/ 848 w 911"/>
                <a:gd name="T51" fmla="*/ 341 h 848"/>
                <a:gd name="T52" fmla="*/ 822 w 911"/>
                <a:gd name="T53" fmla="*/ 282 h 848"/>
                <a:gd name="T54" fmla="*/ 855 w 911"/>
                <a:gd name="T55" fmla="*/ 284 h 848"/>
                <a:gd name="T56" fmla="*/ 732 w 911"/>
                <a:gd name="T57" fmla="*/ 65 h 848"/>
                <a:gd name="T58" fmla="*/ 789 w 911"/>
                <a:gd name="T59" fmla="*/ 176 h 848"/>
                <a:gd name="T60" fmla="*/ 259 w 911"/>
                <a:gd name="T61" fmla="*/ 570 h 848"/>
                <a:gd name="T62" fmla="*/ 197 w 911"/>
                <a:gd name="T63" fmla="*/ 565 h 848"/>
                <a:gd name="T64" fmla="*/ 141 w 911"/>
                <a:gd name="T65" fmla="*/ 491 h 848"/>
                <a:gd name="T66" fmla="*/ 90 w 911"/>
                <a:gd name="T67" fmla="*/ 491 h 848"/>
                <a:gd name="T68" fmla="*/ 41 w 911"/>
                <a:gd name="T69" fmla="*/ 458 h 848"/>
                <a:gd name="T70" fmla="*/ 39 w 911"/>
                <a:gd name="T71" fmla="*/ 364 h 848"/>
                <a:gd name="T72" fmla="*/ 131 w 911"/>
                <a:gd name="T73" fmla="*/ 247 h 848"/>
                <a:gd name="T74" fmla="*/ 158 w 911"/>
                <a:gd name="T75" fmla="*/ 218 h 848"/>
                <a:gd name="T76" fmla="*/ 201 w 911"/>
                <a:gd name="T77" fmla="*/ 210 h 848"/>
                <a:gd name="T78" fmla="*/ 192 w 911"/>
                <a:gd name="T79" fmla="*/ 148 h 848"/>
                <a:gd name="T80" fmla="*/ 134 w 911"/>
                <a:gd name="T81" fmla="*/ 173 h 848"/>
                <a:gd name="T82" fmla="*/ 92 w 911"/>
                <a:gd name="T83" fmla="*/ 190 h 848"/>
                <a:gd name="T84" fmla="*/ 150 w 911"/>
                <a:gd name="T85" fmla="*/ 134 h 848"/>
                <a:gd name="T86" fmla="*/ 193 w 911"/>
                <a:gd name="T87" fmla="*/ 126 h 848"/>
                <a:gd name="T88" fmla="*/ 209 w 911"/>
                <a:gd name="T89" fmla="*/ 96 h 848"/>
                <a:gd name="T90" fmla="*/ 170 w 911"/>
                <a:gd name="T91" fmla="*/ 121 h 848"/>
                <a:gd name="T92" fmla="*/ 91 w 911"/>
                <a:gd name="T93" fmla="*/ 156 h 848"/>
                <a:gd name="T94" fmla="*/ 57 w 911"/>
                <a:gd name="T95" fmla="*/ 508 h 848"/>
                <a:gd name="T96" fmla="*/ 79 w 911"/>
                <a:gd name="T97" fmla="*/ 599 h 848"/>
                <a:gd name="T98" fmla="*/ 206 w 911"/>
                <a:gd name="T99" fmla="*/ 798 h 848"/>
                <a:gd name="T100" fmla="*/ 253 w 911"/>
                <a:gd name="T101" fmla="*/ 807 h 848"/>
                <a:gd name="T102" fmla="*/ 277 w 911"/>
                <a:gd name="T103" fmla="*/ 729 h 848"/>
                <a:gd name="T104" fmla="*/ 292 w 911"/>
                <a:gd name="T105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1" h="848">
                  <a:moveTo>
                    <a:pt x="387" y="44"/>
                  </a:moveTo>
                  <a:cubicBezTo>
                    <a:pt x="399" y="38"/>
                    <a:pt x="405" y="42"/>
                    <a:pt x="410" y="37"/>
                  </a:cubicBezTo>
                  <a:cubicBezTo>
                    <a:pt x="415" y="32"/>
                    <a:pt x="403" y="33"/>
                    <a:pt x="414" y="26"/>
                  </a:cubicBezTo>
                  <a:cubicBezTo>
                    <a:pt x="424" y="18"/>
                    <a:pt x="417" y="20"/>
                    <a:pt x="437" y="13"/>
                  </a:cubicBezTo>
                  <a:cubicBezTo>
                    <a:pt x="457" y="6"/>
                    <a:pt x="445" y="4"/>
                    <a:pt x="432" y="7"/>
                  </a:cubicBezTo>
                  <a:cubicBezTo>
                    <a:pt x="419" y="9"/>
                    <a:pt x="411" y="0"/>
                    <a:pt x="390" y="4"/>
                  </a:cubicBezTo>
                  <a:cubicBezTo>
                    <a:pt x="369" y="7"/>
                    <a:pt x="356" y="9"/>
                    <a:pt x="342" y="11"/>
                  </a:cubicBezTo>
                  <a:cubicBezTo>
                    <a:pt x="328" y="13"/>
                    <a:pt x="345" y="3"/>
                    <a:pt x="329" y="7"/>
                  </a:cubicBezTo>
                  <a:cubicBezTo>
                    <a:pt x="316" y="9"/>
                    <a:pt x="279" y="22"/>
                    <a:pt x="279" y="22"/>
                  </a:cubicBezTo>
                  <a:cubicBezTo>
                    <a:pt x="251" y="41"/>
                    <a:pt x="230" y="44"/>
                    <a:pt x="225" y="54"/>
                  </a:cubicBezTo>
                  <a:cubicBezTo>
                    <a:pt x="219" y="64"/>
                    <a:pt x="224" y="67"/>
                    <a:pt x="236" y="62"/>
                  </a:cubicBezTo>
                  <a:cubicBezTo>
                    <a:pt x="249" y="57"/>
                    <a:pt x="247" y="57"/>
                    <a:pt x="261" y="61"/>
                  </a:cubicBezTo>
                  <a:cubicBezTo>
                    <a:pt x="275" y="64"/>
                    <a:pt x="280" y="62"/>
                    <a:pt x="273" y="70"/>
                  </a:cubicBezTo>
                  <a:cubicBezTo>
                    <a:pt x="265" y="77"/>
                    <a:pt x="255" y="82"/>
                    <a:pt x="259" y="92"/>
                  </a:cubicBezTo>
                  <a:cubicBezTo>
                    <a:pt x="264" y="102"/>
                    <a:pt x="253" y="106"/>
                    <a:pt x="262" y="109"/>
                  </a:cubicBezTo>
                  <a:cubicBezTo>
                    <a:pt x="271" y="111"/>
                    <a:pt x="288" y="107"/>
                    <a:pt x="292" y="99"/>
                  </a:cubicBezTo>
                  <a:cubicBezTo>
                    <a:pt x="297" y="91"/>
                    <a:pt x="312" y="76"/>
                    <a:pt x="322" y="75"/>
                  </a:cubicBezTo>
                  <a:cubicBezTo>
                    <a:pt x="332" y="74"/>
                    <a:pt x="337" y="72"/>
                    <a:pt x="351" y="65"/>
                  </a:cubicBezTo>
                  <a:cubicBezTo>
                    <a:pt x="364" y="58"/>
                    <a:pt x="373" y="58"/>
                    <a:pt x="388" y="54"/>
                  </a:cubicBezTo>
                  <a:cubicBezTo>
                    <a:pt x="403" y="49"/>
                    <a:pt x="375" y="49"/>
                    <a:pt x="387" y="44"/>
                  </a:cubicBezTo>
                  <a:close/>
                  <a:moveTo>
                    <a:pt x="732" y="65"/>
                  </a:moveTo>
                  <a:cubicBezTo>
                    <a:pt x="715" y="64"/>
                    <a:pt x="700" y="63"/>
                    <a:pt x="692" y="60"/>
                  </a:cubicBezTo>
                  <a:cubicBezTo>
                    <a:pt x="678" y="54"/>
                    <a:pt x="679" y="64"/>
                    <a:pt x="668" y="68"/>
                  </a:cubicBezTo>
                  <a:cubicBezTo>
                    <a:pt x="658" y="72"/>
                    <a:pt x="651" y="62"/>
                    <a:pt x="648" y="51"/>
                  </a:cubicBezTo>
                  <a:cubicBezTo>
                    <a:pt x="644" y="40"/>
                    <a:pt x="628" y="42"/>
                    <a:pt x="607" y="37"/>
                  </a:cubicBezTo>
                  <a:cubicBezTo>
                    <a:pt x="585" y="33"/>
                    <a:pt x="578" y="32"/>
                    <a:pt x="571" y="46"/>
                  </a:cubicBezTo>
                  <a:cubicBezTo>
                    <a:pt x="564" y="60"/>
                    <a:pt x="554" y="59"/>
                    <a:pt x="545" y="62"/>
                  </a:cubicBezTo>
                  <a:cubicBezTo>
                    <a:pt x="537" y="66"/>
                    <a:pt x="528" y="74"/>
                    <a:pt x="535" y="79"/>
                  </a:cubicBezTo>
                  <a:cubicBezTo>
                    <a:pt x="542" y="84"/>
                    <a:pt x="548" y="89"/>
                    <a:pt x="557" y="84"/>
                  </a:cubicBezTo>
                  <a:cubicBezTo>
                    <a:pt x="566" y="79"/>
                    <a:pt x="570" y="85"/>
                    <a:pt x="578" y="88"/>
                  </a:cubicBezTo>
                  <a:cubicBezTo>
                    <a:pt x="585" y="91"/>
                    <a:pt x="588" y="95"/>
                    <a:pt x="590" y="87"/>
                  </a:cubicBezTo>
                  <a:cubicBezTo>
                    <a:pt x="593" y="78"/>
                    <a:pt x="597" y="78"/>
                    <a:pt x="589" y="73"/>
                  </a:cubicBezTo>
                  <a:cubicBezTo>
                    <a:pt x="581" y="68"/>
                    <a:pt x="578" y="66"/>
                    <a:pt x="590" y="62"/>
                  </a:cubicBezTo>
                  <a:cubicBezTo>
                    <a:pt x="603" y="59"/>
                    <a:pt x="598" y="52"/>
                    <a:pt x="606" y="54"/>
                  </a:cubicBezTo>
                  <a:cubicBezTo>
                    <a:pt x="614" y="57"/>
                    <a:pt x="603" y="64"/>
                    <a:pt x="610" y="70"/>
                  </a:cubicBezTo>
                  <a:cubicBezTo>
                    <a:pt x="617" y="76"/>
                    <a:pt x="645" y="72"/>
                    <a:pt x="638" y="78"/>
                  </a:cubicBezTo>
                  <a:cubicBezTo>
                    <a:pt x="632" y="85"/>
                    <a:pt x="616" y="81"/>
                    <a:pt x="618" y="92"/>
                  </a:cubicBezTo>
                  <a:cubicBezTo>
                    <a:pt x="620" y="103"/>
                    <a:pt x="620" y="103"/>
                    <a:pt x="606" y="103"/>
                  </a:cubicBezTo>
                  <a:cubicBezTo>
                    <a:pt x="591" y="103"/>
                    <a:pt x="569" y="110"/>
                    <a:pt x="565" y="103"/>
                  </a:cubicBezTo>
                  <a:cubicBezTo>
                    <a:pt x="562" y="96"/>
                    <a:pt x="554" y="89"/>
                    <a:pt x="555" y="99"/>
                  </a:cubicBezTo>
                  <a:cubicBezTo>
                    <a:pt x="556" y="108"/>
                    <a:pt x="550" y="107"/>
                    <a:pt x="542" y="112"/>
                  </a:cubicBezTo>
                  <a:cubicBezTo>
                    <a:pt x="534" y="117"/>
                    <a:pt x="529" y="136"/>
                    <a:pt x="514" y="139"/>
                  </a:cubicBezTo>
                  <a:cubicBezTo>
                    <a:pt x="499" y="141"/>
                    <a:pt x="480" y="146"/>
                    <a:pt x="492" y="150"/>
                  </a:cubicBezTo>
                  <a:cubicBezTo>
                    <a:pt x="504" y="153"/>
                    <a:pt x="504" y="154"/>
                    <a:pt x="506" y="165"/>
                  </a:cubicBezTo>
                  <a:cubicBezTo>
                    <a:pt x="507" y="176"/>
                    <a:pt x="506" y="176"/>
                    <a:pt x="493" y="177"/>
                  </a:cubicBezTo>
                  <a:cubicBezTo>
                    <a:pt x="479" y="178"/>
                    <a:pt x="460" y="178"/>
                    <a:pt x="462" y="190"/>
                  </a:cubicBezTo>
                  <a:cubicBezTo>
                    <a:pt x="465" y="203"/>
                    <a:pt x="461" y="226"/>
                    <a:pt x="476" y="226"/>
                  </a:cubicBezTo>
                  <a:cubicBezTo>
                    <a:pt x="490" y="227"/>
                    <a:pt x="518" y="223"/>
                    <a:pt x="519" y="211"/>
                  </a:cubicBezTo>
                  <a:cubicBezTo>
                    <a:pt x="520" y="198"/>
                    <a:pt x="524" y="195"/>
                    <a:pt x="531" y="189"/>
                  </a:cubicBezTo>
                  <a:cubicBezTo>
                    <a:pt x="537" y="182"/>
                    <a:pt x="530" y="176"/>
                    <a:pt x="541" y="174"/>
                  </a:cubicBezTo>
                  <a:cubicBezTo>
                    <a:pt x="552" y="173"/>
                    <a:pt x="565" y="170"/>
                    <a:pt x="571" y="166"/>
                  </a:cubicBezTo>
                  <a:cubicBezTo>
                    <a:pt x="577" y="162"/>
                    <a:pt x="576" y="169"/>
                    <a:pt x="588" y="176"/>
                  </a:cubicBezTo>
                  <a:cubicBezTo>
                    <a:pt x="599" y="183"/>
                    <a:pt x="613" y="189"/>
                    <a:pt x="615" y="199"/>
                  </a:cubicBezTo>
                  <a:cubicBezTo>
                    <a:pt x="617" y="209"/>
                    <a:pt x="625" y="202"/>
                    <a:pt x="626" y="194"/>
                  </a:cubicBezTo>
                  <a:cubicBezTo>
                    <a:pt x="626" y="186"/>
                    <a:pt x="630" y="181"/>
                    <a:pt x="615" y="179"/>
                  </a:cubicBezTo>
                  <a:cubicBezTo>
                    <a:pt x="601" y="177"/>
                    <a:pt x="581" y="160"/>
                    <a:pt x="590" y="157"/>
                  </a:cubicBezTo>
                  <a:cubicBezTo>
                    <a:pt x="599" y="154"/>
                    <a:pt x="634" y="167"/>
                    <a:pt x="637" y="175"/>
                  </a:cubicBezTo>
                  <a:cubicBezTo>
                    <a:pt x="641" y="182"/>
                    <a:pt x="646" y="197"/>
                    <a:pt x="652" y="194"/>
                  </a:cubicBezTo>
                  <a:cubicBezTo>
                    <a:pt x="658" y="190"/>
                    <a:pt x="655" y="213"/>
                    <a:pt x="663" y="210"/>
                  </a:cubicBezTo>
                  <a:cubicBezTo>
                    <a:pt x="672" y="207"/>
                    <a:pt x="656" y="189"/>
                    <a:pt x="664" y="186"/>
                  </a:cubicBezTo>
                  <a:cubicBezTo>
                    <a:pt x="672" y="184"/>
                    <a:pt x="689" y="183"/>
                    <a:pt x="686" y="176"/>
                  </a:cubicBezTo>
                  <a:cubicBezTo>
                    <a:pt x="683" y="169"/>
                    <a:pt x="691" y="153"/>
                    <a:pt x="691" y="151"/>
                  </a:cubicBezTo>
                  <a:cubicBezTo>
                    <a:pt x="691" y="149"/>
                    <a:pt x="704" y="152"/>
                    <a:pt x="699" y="157"/>
                  </a:cubicBezTo>
                  <a:cubicBezTo>
                    <a:pt x="693" y="163"/>
                    <a:pt x="703" y="162"/>
                    <a:pt x="709" y="160"/>
                  </a:cubicBezTo>
                  <a:cubicBezTo>
                    <a:pt x="714" y="158"/>
                    <a:pt x="704" y="151"/>
                    <a:pt x="713" y="149"/>
                  </a:cubicBezTo>
                  <a:cubicBezTo>
                    <a:pt x="721" y="147"/>
                    <a:pt x="727" y="149"/>
                    <a:pt x="725" y="155"/>
                  </a:cubicBezTo>
                  <a:cubicBezTo>
                    <a:pt x="722" y="161"/>
                    <a:pt x="725" y="163"/>
                    <a:pt x="738" y="165"/>
                  </a:cubicBezTo>
                  <a:cubicBezTo>
                    <a:pt x="751" y="166"/>
                    <a:pt x="760" y="184"/>
                    <a:pt x="746" y="183"/>
                  </a:cubicBezTo>
                  <a:cubicBezTo>
                    <a:pt x="732" y="182"/>
                    <a:pt x="718" y="171"/>
                    <a:pt x="707" y="179"/>
                  </a:cubicBezTo>
                  <a:cubicBezTo>
                    <a:pt x="696" y="187"/>
                    <a:pt x="677" y="184"/>
                    <a:pt x="684" y="193"/>
                  </a:cubicBezTo>
                  <a:cubicBezTo>
                    <a:pt x="692" y="203"/>
                    <a:pt x="703" y="215"/>
                    <a:pt x="711" y="210"/>
                  </a:cubicBezTo>
                  <a:cubicBezTo>
                    <a:pt x="718" y="205"/>
                    <a:pt x="723" y="215"/>
                    <a:pt x="729" y="211"/>
                  </a:cubicBezTo>
                  <a:cubicBezTo>
                    <a:pt x="735" y="207"/>
                    <a:pt x="736" y="202"/>
                    <a:pt x="738" y="217"/>
                  </a:cubicBezTo>
                  <a:cubicBezTo>
                    <a:pt x="740" y="232"/>
                    <a:pt x="742" y="244"/>
                    <a:pt x="733" y="245"/>
                  </a:cubicBezTo>
                  <a:cubicBezTo>
                    <a:pt x="723" y="247"/>
                    <a:pt x="702" y="250"/>
                    <a:pt x="697" y="246"/>
                  </a:cubicBezTo>
                  <a:cubicBezTo>
                    <a:pt x="691" y="243"/>
                    <a:pt x="660" y="233"/>
                    <a:pt x="662" y="242"/>
                  </a:cubicBezTo>
                  <a:cubicBezTo>
                    <a:pt x="664" y="252"/>
                    <a:pt x="654" y="253"/>
                    <a:pt x="643" y="252"/>
                  </a:cubicBezTo>
                  <a:cubicBezTo>
                    <a:pt x="631" y="250"/>
                    <a:pt x="600" y="244"/>
                    <a:pt x="599" y="231"/>
                  </a:cubicBezTo>
                  <a:cubicBezTo>
                    <a:pt x="598" y="218"/>
                    <a:pt x="590" y="208"/>
                    <a:pt x="578" y="214"/>
                  </a:cubicBezTo>
                  <a:cubicBezTo>
                    <a:pt x="566" y="219"/>
                    <a:pt x="548" y="212"/>
                    <a:pt x="537" y="219"/>
                  </a:cubicBezTo>
                  <a:cubicBezTo>
                    <a:pt x="526" y="227"/>
                    <a:pt x="511" y="235"/>
                    <a:pt x="502" y="234"/>
                  </a:cubicBezTo>
                  <a:cubicBezTo>
                    <a:pt x="494" y="233"/>
                    <a:pt x="492" y="228"/>
                    <a:pt x="486" y="235"/>
                  </a:cubicBezTo>
                  <a:cubicBezTo>
                    <a:pt x="481" y="243"/>
                    <a:pt x="461" y="263"/>
                    <a:pt x="463" y="272"/>
                  </a:cubicBezTo>
                  <a:cubicBezTo>
                    <a:pt x="466" y="280"/>
                    <a:pt x="466" y="283"/>
                    <a:pt x="451" y="291"/>
                  </a:cubicBezTo>
                  <a:cubicBezTo>
                    <a:pt x="436" y="298"/>
                    <a:pt x="432" y="308"/>
                    <a:pt x="427" y="325"/>
                  </a:cubicBezTo>
                  <a:cubicBezTo>
                    <a:pt x="422" y="342"/>
                    <a:pt x="415" y="346"/>
                    <a:pt x="421" y="357"/>
                  </a:cubicBezTo>
                  <a:cubicBezTo>
                    <a:pt x="428" y="367"/>
                    <a:pt x="429" y="373"/>
                    <a:pt x="424" y="386"/>
                  </a:cubicBezTo>
                  <a:cubicBezTo>
                    <a:pt x="420" y="398"/>
                    <a:pt x="420" y="402"/>
                    <a:pt x="424" y="407"/>
                  </a:cubicBezTo>
                  <a:cubicBezTo>
                    <a:pt x="429" y="411"/>
                    <a:pt x="433" y="410"/>
                    <a:pt x="429" y="417"/>
                  </a:cubicBezTo>
                  <a:cubicBezTo>
                    <a:pt x="425" y="424"/>
                    <a:pt x="430" y="427"/>
                    <a:pt x="442" y="434"/>
                  </a:cubicBezTo>
                  <a:cubicBezTo>
                    <a:pt x="453" y="441"/>
                    <a:pt x="451" y="451"/>
                    <a:pt x="460" y="463"/>
                  </a:cubicBezTo>
                  <a:cubicBezTo>
                    <a:pt x="469" y="475"/>
                    <a:pt x="475" y="468"/>
                    <a:pt x="486" y="475"/>
                  </a:cubicBezTo>
                  <a:cubicBezTo>
                    <a:pt x="498" y="482"/>
                    <a:pt x="501" y="487"/>
                    <a:pt x="511" y="478"/>
                  </a:cubicBezTo>
                  <a:cubicBezTo>
                    <a:pt x="521" y="469"/>
                    <a:pt x="526" y="469"/>
                    <a:pt x="533" y="472"/>
                  </a:cubicBezTo>
                  <a:cubicBezTo>
                    <a:pt x="540" y="474"/>
                    <a:pt x="544" y="472"/>
                    <a:pt x="551" y="465"/>
                  </a:cubicBezTo>
                  <a:cubicBezTo>
                    <a:pt x="557" y="458"/>
                    <a:pt x="582" y="449"/>
                    <a:pt x="590" y="454"/>
                  </a:cubicBezTo>
                  <a:cubicBezTo>
                    <a:pt x="598" y="459"/>
                    <a:pt x="595" y="469"/>
                    <a:pt x="602" y="467"/>
                  </a:cubicBezTo>
                  <a:cubicBezTo>
                    <a:pt x="609" y="464"/>
                    <a:pt x="621" y="461"/>
                    <a:pt x="626" y="468"/>
                  </a:cubicBezTo>
                  <a:cubicBezTo>
                    <a:pt x="631" y="476"/>
                    <a:pt x="631" y="481"/>
                    <a:pt x="628" y="491"/>
                  </a:cubicBezTo>
                  <a:cubicBezTo>
                    <a:pt x="626" y="501"/>
                    <a:pt x="621" y="510"/>
                    <a:pt x="628" y="514"/>
                  </a:cubicBezTo>
                  <a:cubicBezTo>
                    <a:pt x="636" y="518"/>
                    <a:pt x="649" y="523"/>
                    <a:pt x="650" y="536"/>
                  </a:cubicBezTo>
                  <a:cubicBezTo>
                    <a:pt x="651" y="549"/>
                    <a:pt x="652" y="553"/>
                    <a:pt x="658" y="555"/>
                  </a:cubicBezTo>
                  <a:cubicBezTo>
                    <a:pt x="663" y="558"/>
                    <a:pt x="667" y="559"/>
                    <a:pt x="665" y="570"/>
                  </a:cubicBezTo>
                  <a:cubicBezTo>
                    <a:pt x="664" y="582"/>
                    <a:pt x="648" y="603"/>
                    <a:pt x="654" y="620"/>
                  </a:cubicBezTo>
                  <a:cubicBezTo>
                    <a:pt x="659" y="636"/>
                    <a:pt x="670" y="641"/>
                    <a:pt x="670" y="652"/>
                  </a:cubicBezTo>
                  <a:cubicBezTo>
                    <a:pt x="671" y="663"/>
                    <a:pt x="673" y="679"/>
                    <a:pt x="683" y="683"/>
                  </a:cubicBezTo>
                  <a:cubicBezTo>
                    <a:pt x="694" y="686"/>
                    <a:pt x="699" y="694"/>
                    <a:pt x="696" y="707"/>
                  </a:cubicBezTo>
                  <a:cubicBezTo>
                    <a:pt x="693" y="720"/>
                    <a:pt x="694" y="718"/>
                    <a:pt x="708" y="714"/>
                  </a:cubicBezTo>
                  <a:cubicBezTo>
                    <a:pt x="722" y="710"/>
                    <a:pt x="734" y="708"/>
                    <a:pt x="739" y="697"/>
                  </a:cubicBezTo>
                  <a:cubicBezTo>
                    <a:pt x="745" y="685"/>
                    <a:pt x="770" y="659"/>
                    <a:pt x="771" y="653"/>
                  </a:cubicBezTo>
                  <a:cubicBezTo>
                    <a:pt x="772" y="648"/>
                    <a:pt x="773" y="641"/>
                    <a:pt x="779" y="637"/>
                  </a:cubicBezTo>
                  <a:cubicBezTo>
                    <a:pt x="784" y="633"/>
                    <a:pt x="792" y="623"/>
                    <a:pt x="790" y="615"/>
                  </a:cubicBezTo>
                  <a:cubicBezTo>
                    <a:pt x="788" y="607"/>
                    <a:pt x="791" y="589"/>
                    <a:pt x="801" y="581"/>
                  </a:cubicBezTo>
                  <a:cubicBezTo>
                    <a:pt x="810" y="574"/>
                    <a:pt x="817" y="556"/>
                    <a:pt x="813" y="535"/>
                  </a:cubicBezTo>
                  <a:cubicBezTo>
                    <a:pt x="808" y="515"/>
                    <a:pt x="808" y="481"/>
                    <a:pt x="813" y="473"/>
                  </a:cubicBezTo>
                  <a:cubicBezTo>
                    <a:pt x="817" y="465"/>
                    <a:pt x="843" y="437"/>
                    <a:pt x="845" y="409"/>
                  </a:cubicBezTo>
                  <a:cubicBezTo>
                    <a:pt x="847" y="382"/>
                    <a:pt x="850" y="368"/>
                    <a:pt x="842" y="374"/>
                  </a:cubicBezTo>
                  <a:cubicBezTo>
                    <a:pt x="834" y="380"/>
                    <a:pt x="813" y="390"/>
                    <a:pt x="813" y="381"/>
                  </a:cubicBezTo>
                  <a:cubicBezTo>
                    <a:pt x="812" y="373"/>
                    <a:pt x="817" y="366"/>
                    <a:pt x="799" y="362"/>
                  </a:cubicBezTo>
                  <a:cubicBezTo>
                    <a:pt x="780" y="357"/>
                    <a:pt x="788" y="339"/>
                    <a:pt x="779" y="333"/>
                  </a:cubicBezTo>
                  <a:cubicBezTo>
                    <a:pt x="771" y="327"/>
                    <a:pt x="776" y="324"/>
                    <a:pt x="773" y="316"/>
                  </a:cubicBezTo>
                  <a:cubicBezTo>
                    <a:pt x="770" y="308"/>
                    <a:pt x="769" y="300"/>
                    <a:pt x="758" y="295"/>
                  </a:cubicBezTo>
                  <a:cubicBezTo>
                    <a:pt x="748" y="289"/>
                    <a:pt x="747" y="273"/>
                    <a:pt x="736" y="261"/>
                  </a:cubicBezTo>
                  <a:cubicBezTo>
                    <a:pt x="726" y="249"/>
                    <a:pt x="750" y="261"/>
                    <a:pt x="751" y="266"/>
                  </a:cubicBezTo>
                  <a:cubicBezTo>
                    <a:pt x="752" y="272"/>
                    <a:pt x="763" y="291"/>
                    <a:pt x="771" y="296"/>
                  </a:cubicBezTo>
                  <a:cubicBezTo>
                    <a:pt x="779" y="301"/>
                    <a:pt x="779" y="300"/>
                    <a:pt x="781" y="309"/>
                  </a:cubicBezTo>
                  <a:cubicBezTo>
                    <a:pt x="783" y="318"/>
                    <a:pt x="788" y="324"/>
                    <a:pt x="797" y="333"/>
                  </a:cubicBezTo>
                  <a:cubicBezTo>
                    <a:pt x="807" y="342"/>
                    <a:pt x="808" y="342"/>
                    <a:pt x="810" y="352"/>
                  </a:cubicBezTo>
                  <a:cubicBezTo>
                    <a:pt x="811" y="362"/>
                    <a:pt x="820" y="372"/>
                    <a:pt x="828" y="366"/>
                  </a:cubicBezTo>
                  <a:cubicBezTo>
                    <a:pt x="837" y="360"/>
                    <a:pt x="847" y="349"/>
                    <a:pt x="848" y="341"/>
                  </a:cubicBezTo>
                  <a:cubicBezTo>
                    <a:pt x="850" y="333"/>
                    <a:pt x="856" y="337"/>
                    <a:pt x="856" y="327"/>
                  </a:cubicBezTo>
                  <a:cubicBezTo>
                    <a:pt x="856" y="316"/>
                    <a:pt x="866" y="309"/>
                    <a:pt x="860" y="305"/>
                  </a:cubicBezTo>
                  <a:cubicBezTo>
                    <a:pt x="854" y="300"/>
                    <a:pt x="843" y="278"/>
                    <a:pt x="841" y="282"/>
                  </a:cubicBezTo>
                  <a:cubicBezTo>
                    <a:pt x="838" y="287"/>
                    <a:pt x="834" y="294"/>
                    <a:pt x="830" y="288"/>
                  </a:cubicBezTo>
                  <a:cubicBezTo>
                    <a:pt x="827" y="283"/>
                    <a:pt x="827" y="283"/>
                    <a:pt x="822" y="282"/>
                  </a:cubicBezTo>
                  <a:cubicBezTo>
                    <a:pt x="816" y="282"/>
                    <a:pt x="823" y="276"/>
                    <a:pt x="815" y="270"/>
                  </a:cubicBezTo>
                  <a:cubicBezTo>
                    <a:pt x="807" y="263"/>
                    <a:pt x="807" y="259"/>
                    <a:pt x="809" y="255"/>
                  </a:cubicBezTo>
                  <a:cubicBezTo>
                    <a:pt x="811" y="251"/>
                    <a:pt x="818" y="250"/>
                    <a:pt x="819" y="259"/>
                  </a:cubicBezTo>
                  <a:cubicBezTo>
                    <a:pt x="820" y="267"/>
                    <a:pt x="829" y="279"/>
                    <a:pt x="838" y="275"/>
                  </a:cubicBezTo>
                  <a:cubicBezTo>
                    <a:pt x="847" y="272"/>
                    <a:pt x="845" y="283"/>
                    <a:pt x="855" y="284"/>
                  </a:cubicBezTo>
                  <a:cubicBezTo>
                    <a:pt x="865" y="285"/>
                    <a:pt x="874" y="282"/>
                    <a:pt x="878" y="291"/>
                  </a:cubicBezTo>
                  <a:cubicBezTo>
                    <a:pt x="881" y="299"/>
                    <a:pt x="877" y="319"/>
                    <a:pt x="888" y="321"/>
                  </a:cubicBezTo>
                  <a:cubicBezTo>
                    <a:pt x="898" y="323"/>
                    <a:pt x="902" y="369"/>
                    <a:pt x="911" y="398"/>
                  </a:cubicBezTo>
                  <a:cubicBezTo>
                    <a:pt x="911" y="387"/>
                    <a:pt x="909" y="376"/>
                    <a:pt x="908" y="365"/>
                  </a:cubicBezTo>
                  <a:cubicBezTo>
                    <a:pt x="891" y="241"/>
                    <a:pt x="825" y="136"/>
                    <a:pt x="732" y="65"/>
                  </a:cubicBezTo>
                  <a:close/>
                  <a:moveTo>
                    <a:pt x="800" y="209"/>
                  </a:moveTo>
                  <a:cubicBezTo>
                    <a:pt x="791" y="207"/>
                    <a:pt x="785" y="204"/>
                    <a:pt x="784" y="193"/>
                  </a:cubicBezTo>
                  <a:cubicBezTo>
                    <a:pt x="783" y="182"/>
                    <a:pt x="772" y="176"/>
                    <a:pt x="763" y="167"/>
                  </a:cubicBezTo>
                  <a:cubicBezTo>
                    <a:pt x="753" y="158"/>
                    <a:pt x="769" y="154"/>
                    <a:pt x="778" y="158"/>
                  </a:cubicBezTo>
                  <a:cubicBezTo>
                    <a:pt x="790" y="164"/>
                    <a:pt x="781" y="171"/>
                    <a:pt x="789" y="176"/>
                  </a:cubicBezTo>
                  <a:cubicBezTo>
                    <a:pt x="797" y="182"/>
                    <a:pt x="806" y="185"/>
                    <a:pt x="799" y="189"/>
                  </a:cubicBezTo>
                  <a:cubicBezTo>
                    <a:pt x="792" y="192"/>
                    <a:pt x="798" y="194"/>
                    <a:pt x="805" y="200"/>
                  </a:cubicBezTo>
                  <a:cubicBezTo>
                    <a:pt x="812" y="205"/>
                    <a:pt x="809" y="211"/>
                    <a:pt x="800" y="209"/>
                  </a:cubicBezTo>
                  <a:close/>
                  <a:moveTo>
                    <a:pt x="292" y="576"/>
                  </a:moveTo>
                  <a:cubicBezTo>
                    <a:pt x="274" y="566"/>
                    <a:pt x="271" y="564"/>
                    <a:pt x="259" y="570"/>
                  </a:cubicBezTo>
                  <a:cubicBezTo>
                    <a:pt x="248" y="577"/>
                    <a:pt x="249" y="573"/>
                    <a:pt x="246" y="564"/>
                  </a:cubicBezTo>
                  <a:cubicBezTo>
                    <a:pt x="244" y="555"/>
                    <a:pt x="234" y="553"/>
                    <a:pt x="228" y="562"/>
                  </a:cubicBezTo>
                  <a:cubicBezTo>
                    <a:pt x="222" y="571"/>
                    <a:pt x="216" y="568"/>
                    <a:pt x="220" y="559"/>
                  </a:cubicBezTo>
                  <a:cubicBezTo>
                    <a:pt x="224" y="550"/>
                    <a:pt x="218" y="540"/>
                    <a:pt x="212" y="551"/>
                  </a:cubicBezTo>
                  <a:cubicBezTo>
                    <a:pt x="205" y="563"/>
                    <a:pt x="201" y="571"/>
                    <a:pt x="197" y="565"/>
                  </a:cubicBezTo>
                  <a:cubicBezTo>
                    <a:pt x="193" y="560"/>
                    <a:pt x="208" y="549"/>
                    <a:pt x="209" y="543"/>
                  </a:cubicBezTo>
                  <a:cubicBezTo>
                    <a:pt x="209" y="536"/>
                    <a:pt x="208" y="534"/>
                    <a:pt x="200" y="524"/>
                  </a:cubicBezTo>
                  <a:cubicBezTo>
                    <a:pt x="193" y="513"/>
                    <a:pt x="182" y="504"/>
                    <a:pt x="175" y="511"/>
                  </a:cubicBezTo>
                  <a:cubicBezTo>
                    <a:pt x="168" y="518"/>
                    <a:pt x="155" y="512"/>
                    <a:pt x="153" y="504"/>
                  </a:cubicBezTo>
                  <a:cubicBezTo>
                    <a:pt x="152" y="497"/>
                    <a:pt x="148" y="492"/>
                    <a:pt x="141" y="491"/>
                  </a:cubicBezTo>
                  <a:cubicBezTo>
                    <a:pt x="134" y="489"/>
                    <a:pt x="138" y="473"/>
                    <a:pt x="134" y="480"/>
                  </a:cubicBezTo>
                  <a:cubicBezTo>
                    <a:pt x="130" y="486"/>
                    <a:pt x="133" y="485"/>
                    <a:pt x="123" y="484"/>
                  </a:cubicBezTo>
                  <a:cubicBezTo>
                    <a:pt x="113" y="483"/>
                    <a:pt x="113" y="485"/>
                    <a:pt x="106" y="483"/>
                  </a:cubicBezTo>
                  <a:cubicBezTo>
                    <a:pt x="99" y="480"/>
                    <a:pt x="96" y="470"/>
                    <a:pt x="95" y="478"/>
                  </a:cubicBezTo>
                  <a:cubicBezTo>
                    <a:pt x="94" y="485"/>
                    <a:pt x="92" y="502"/>
                    <a:pt x="90" y="491"/>
                  </a:cubicBezTo>
                  <a:cubicBezTo>
                    <a:pt x="89" y="481"/>
                    <a:pt x="94" y="471"/>
                    <a:pt x="88" y="473"/>
                  </a:cubicBezTo>
                  <a:cubicBezTo>
                    <a:pt x="82" y="476"/>
                    <a:pt x="72" y="488"/>
                    <a:pt x="71" y="497"/>
                  </a:cubicBezTo>
                  <a:cubicBezTo>
                    <a:pt x="70" y="506"/>
                    <a:pt x="67" y="495"/>
                    <a:pt x="62" y="498"/>
                  </a:cubicBezTo>
                  <a:cubicBezTo>
                    <a:pt x="56" y="501"/>
                    <a:pt x="46" y="498"/>
                    <a:pt x="46" y="488"/>
                  </a:cubicBezTo>
                  <a:cubicBezTo>
                    <a:pt x="46" y="477"/>
                    <a:pt x="47" y="458"/>
                    <a:pt x="41" y="458"/>
                  </a:cubicBezTo>
                  <a:cubicBezTo>
                    <a:pt x="34" y="457"/>
                    <a:pt x="28" y="467"/>
                    <a:pt x="30" y="455"/>
                  </a:cubicBezTo>
                  <a:cubicBezTo>
                    <a:pt x="33" y="442"/>
                    <a:pt x="37" y="426"/>
                    <a:pt x="32" y="424"/>
                  </a:cubicBezTo>
                  <a:cubicBezTo>
                    <a:pt x="27" y="422"/>
                    <a:pt x="17" y="460"/>
                    <a:pt x="15" y="447"/>
                  </a:cubicBezTo>
                  <a:cubicBezTo>
                    <a:pt x="13" y="433"/>
                    <a:pt x="19" y="371"/>
                    <a:pt x="26" y="375"/>
                  </a:cubicBezTo>
                  <a:cubicBezTo>
                    <a:pt x="33" y="379"/>
                    <a:pt x="31" y="372"/>
                    <a:pt x="39" y="364"/>
                  </a:cubicBezTo>
                  <a:cubicBezTo>
                    <a:pt x="48" y="356"/>
                    <a:pt x="61" y="361"/>
                    <a:pt x="71" y="344"/>
                  </a:cubicBezTo>
                  <a:cubicBezTo>
                    <a:pt x="81" y="327"/>
                    <a:pt x="87" y="318"/>
                    <a:pt x="88" y="308"/>
                  </a:cubicBezTo>
                  <a:cubicBezTo>
                    <a:pt x="90" y="297"/>
                    <a:pt x="97" y="289"/>
                    <a:pt x="107" y="280"/>
                  </a:cubicBezTo>
                  <a:cubicBezTo>
                    <a:pt x="117" y="270"/>
                    <a:pt x="121" y="265"/>
                    <a:pt x="120" y="263"/>
                  </a:cubicBezTo>
                  <a:cubicBezTo>
                    <a:pt x="120" y="260"/>
                    <a:pt x="125" y="251"/>
                    <a:pt x="131" y="247"/>
                  </a:cubicBezTo>
                  <a:cubicBezTo>
                    <a:pt x="136" y="243"/>
                    <a:pt x="141" y="243"/>
                    <a:pt x="138" y="250"/>
                  </a:cubicBezTo>
                  <a:cubicBezTo>
                    <a:pt x="135" y="256"/>
                    <a:pt x="141" y="259"/>
                    <a:pt x="146" y="249"/>
                  </a:cubicBezTo>
                  <a:cubicBezTo>
                    <a:pt x="152" y="240"/>
                    <a:pt x="181" y="219"/>
                    <a:pt x="170" y="224"/>
                  </a:cubicBezTo>
                  <a:cubicBezTo>
                    <a:pt x="160" y="230"/>
                    <a:pt x="150" y="234"/>
                    <a:pt x="152" y="230"/>
                  </a:cubicBezTo>
                  <a:cubicBezTo>
                    <a:pt x="154" y="226"/>
                    <a:pt x="164" y="217"/>
                    <a:pt x="158" y="218"/>
                  </a:cubicBezTo>
                  <a:cubicBezTo>
                    <a:pt x="153" y="218"/>
                    <a:pt x="146" y="223"/>
                    <a:pt x="142" y="224"/>
                  </a:cubicBezTo>
                  <a:cubicBezTo>
                    <a:pt x="138" y="224"/>
                    <a:pt x="142" y="215"/>
                    <a:pt x="149" y="210"/>
                  </a:cubicBezTo>
                  <a:cubicBezTo>
                    <a:pt x="156" y="204"/>
                    <a:pt x="170" y="199"/>
                    <a:pt x="178" y="196"/>
                  </a:cubicBezTo>
                  <a:cubicBezTo>
                    <a:pt x="187" y="194"/>
                    <a:pt x="190" y="191"/>
                    <a:pt x="186" y="199"/>
                  </a:cubicBezTo>
                  <a:cubicBezTo>
                    <a:pt x="183" y="207"/>
                    <a:pt x="193" y="215"/>
                    <a:pt x="201" y="210"/>
                  </a:cubicBezTo>
                  <a:cubicBezTo>
                    <a:pt x="209" y="205"/>
                    <a:pt x="225" y="195"/>
                    <a:pt x="216" y="193"/>
                  </a:cubicBezTo>
                  <a:cubicBezTo>
                    <a:pt x="207" y="191"/>
                    <a:pt x="194" y="193"/>
                    <a:pt x="199" y="188"/>
                  </a:cubicBezTo>
                  <a:cubicBezTo>
                    <a:pt x="204" y="182"/>
                    <a:pt x="210" y="166"/>
                    <a:pt x="203" y="171"/>
                  </a:cubicBezTo>
                  <a:cubicBezTo>
                    <a:pt x="196" y="176"/>
                    <a:pt x="188" y="174"/>
                    <a:pt x="191" y="167"/>
                  </a:cubicBezTo>
                  <a:cubicBezTo>
                    <a:pt x="194" y="160"/>
                    <a:pt x="204" y="142"/>
                    <a:pt x="192" y="148"/>
                  </a:cubicBezTo>
                  <a:cubicBezTo>
                    <a:pt x="179" y="153"/>
                    <a:pt x="177" y="155"/>
                    <a:pt x="174" y="153"/>
                  </a:cubicBezTo>
                  <a:cubicBezTo>
                    <a:pt x="170" y="151"/>
                    <a:pt x="186" y="140"/>
                    <a:pt x="179" y="142"/>
                  </a:cubicBezTo>
                  <a:cubicBezTo>
                    <a:pt x="172" y="143"/>
                    <a:pt x="169" y="137"/>
                    <a:pt x="162" y="144"/>
                  </a:cubicBezTo>
                  <a:cubicBezTo>
                    <a:pt x="154" y="151"/>
                    <a:pt x="148" y="151"/>
                    <a:pt x="142" y="156"/>
                  </a:cubicBezTo>
                  <a:cubicBezTo>
                    <a:pt x="136" y="162"/>
                    <a:pt x="133" y="170"/>
                    <a:pt x="134" y="173"/>
                  </a:cubicBezTo>
                  <a:cubicBezTo>
                    <a:pt x="135" y="176"/>
                    <a:pt x="133" y="177"/>
                    <a:pt x="126" y="183"/>
                  </a:cubicBezTo>
                  <a:cubicBezTo>
                    <a:pt x="119" y="189"/>
                    <a:pt x="109" y="196"/>
                    <a:pt x="110" y="202"/>
                  </a:cubicBezTo>
                  <a:cubicBezTo>
                    <a:pt x="111" y="209"/>
                    <a:pt x="96" y="220"/>
                    <a:pt x="98" y="214"/>
                  </a:cubicBezTo>
                  <a:cubicBezTo>
                    <a:pt x="100" y="208"/>
                    <a:pt x="105" y="199"/>
                    <a:pt x="99" y="201"/>
                  </a:cubicBezTo>
                  <a:cubicBezTo>
                    <a:pt x="93" y="203"/>
                    <a:pt x="84" y="200"/>
                    <a:pt x="92" y="190"/>
                  </a:cubicBezTo>
                  <a:cubicBezTo>
                    <a:pt x="99" y="179"/>
                    <a:pt x="113" y="167"/>
                    <a:pt x="119" y="162"/>
                  </a:cubicBezTo>
                  <a:cubicBezTo>
                    <a:pt x="126" y="156"/>
                    <a:pt x="140" y="143"/>
                    <a:pt x="135" y="150"/>
                  </a:cubicBezTo>
                  <a:cubicBezTo>
                    <a:pt x="131" y="157"/>
                    <a:pt x="137" y="155"/>
                    <a:pt x="143" y="149"/>
                  </a:cubicBezTo>
                  <a:cubicBezTo>
                    <a:pt x="150" y="143"/>
                    <a:pt x="152" y="137"/>
                    <a:pt x="146" y="140"/>
                  </a:cubicBezTo>
                  <a:cubicBezTo>
                    <a:pt x="140" y="143"/>
                    <a:pt x="145" y="138"/>
                    <a:pt x="150" y="134"/>
                  </a:cubicBezTo>
                  <a:cubicBezTo>
                    <a:pt x="154" y="129"/>
                    <a:pt x="164" y="123"/>
                    <a:pt x="161" y="127"/>
                  </a:cubicBezTo>
                  <a:cubicBezTo>
                    <a:pt x="159" y="132"/>
                    <a:pt x="158" y="140"/>
                    <a:pt x="163" y="134"/>
                  </a:cubicBezTo>
                  <a:cubicBezTo>
                    <a:pt x="167" y="128"/>
                    <a:pt x="169" y="122"/>
                    <a:pt x="170" y="127"/>
                  </a:cubicBezTo>
                  <a:cubicBezTo>
                    <a:pt x="172" y="132"/>
                    <a:pt x="182" y="139"/>
                    <a:pt x="188" y="135"/>
                  </a:cubicBezTo>
                  <a:cubicBezTo>
                    <a:pt x="193" y="131"/>
                    <a:pt x="183" y="125"/>
                    <a:pt x="193" y="126"/>
                  </a:cubicBezTo>
                  <a:cubicBezTo>
                    <a:pt x="203" y="127"/>
                    <a:pt x="201" y="124"/>
                    <a:pt x="203" y="121"/>
                  </a:cubicBezTo>
                  <a:cubicBezTo>
                    <a:pt x="205" y="117"/>
                    <a:pt x="197" y="117"/>
                    <a:pt x="200" y="113"/>
                  </a:cubicBezTo>
                  <a:cubicBezTo>
                    <a:pt x="204" y="109"/>
                    <a:pt x="208" y="106"/>
                    <a:pt x="213" y="108"/>
                  </a:cubicBezTo>
                  <a:cubicBezTo>
                    <a:pt x="218" y="109"/>
                    <a:pt x="226" y="103"/>
                    <a:pt x="223" y="101"/>
                  </a:cubicBezTo>
                  <a:cubicBezTo>
                    <a:pt x="221" y="99"/>
                    <a:pt x="215" y="97"/>
                    <a:pt x="209" y="96"/>
                  </a:cubicBezTo>
                  <a:cubicBezTo>
                    <a:pt x="203" y="95"/>
                    <a:pt x="206" y="88"/>
                    <a:pt x="199" y="92"/>
                  </a:cubicBezTo>
                  <a:cubicBezTo>
                    <a:pt x="192" y="97"/>
                    <a:pt x="180" y="101"/>
                    <a:pt x="182" y="105"/>
                  </a:cubicBezTo>
                  <a:cubicBezTo>
                    <a:pt x="185" y="110"/>
                    <a:pt x="193" y="109"/>
                    <a:pt x="188" y="113"/>
                  </a:cubicBezTo>
                  <a:cubicBezTo>
                    <a:pt x="183" y="117"/>
                    <a:pt x="181" y="113"/>
                    <a:pt x="177" y="118"/>
                  </a:cubicBezTo>
                  <a:cubicBezTo>
                    <a:pt x="173" y="123"/>
                    <a:pt x="167" y="125"/>
                    <a:pt x="170" y="121"/>
                  </a:cubicBezTo>
                  <a:cubicBezTo>
                    <a:pt x="173" y="117"/>
                    <a:pt x="171" y="113"/>
                    <a:pt x="164" y="119"/>
                  </a:cubicBezTo>
                  <a:cubicBezTo>
                    <a:pt x="157" y="125"/>
                    <a:pt x="152" y="124"/>
                    <a:pt x="155" y="121"/>
                  </a:cubicBezTo>
                  <a:cubicBezTo>
                    <a:pt x="158" y="118"/>
                    <a:pt x="159" y="115"/>
                    <a:pt x="144" y="126"/>
                  </a:cubicBezTo>
                  <a:cubicBezTo>
                    <a:pt x="129" y="137"/>
                    <a:pt x="120" y="141"/>
                    <a:pt x="106" y="149"/>
                  </a:cubicBezTo>
                  <a:cubicBezTo>
                    <a:pt x="106" y="149"/>
                    <a:pt x="101" y="148"/>
                    <a:pt x="91" y="156"/>
                  </a:cubicBezTo>
                  <a:cubicBezTo>
                    <a:pt x="33" y="234"/>
                    <a:pt x="0" y="331"/>
                    <a:pt x="1" y="433"/>
                  </a:cubicBezTo>
                  <a:cubicBezTo>
                    <a:pt x="8" y="461"/>
                    <a:pt x="11" y="473"/>
                    <a:pt x="15" y="466"/>
                  </a:cubicBezTo>
                  <a:cubicBezTo>
                    <a:pt x="20" y="458"/>
                    <a:pt x="23" y="466"/>
                    <a:pt x="25" y="475"/>
                  </a:cubicBezTo>
                  <a:cubicBezTo>
                    <a:pt x="27" y="484"/>
                    <a:pt x="33" y="477"/>
                    <a:pt x="35" y="490"/>
                  </a:cubicBezTo>
                  <a:cubicBezTo>
                    <a:pt x="37" y="503"/>
                    <a:pt x="58" y="518"/>
                    <a:pt x="57" y="508"/>
                  </a:cubicBezTo>
                  <a:cubicBezTo>
                    <a:pt x="57" y="498"/>
                    <a:pt x="67" y="499"/>
                    <a:pt x="69" y="508"/>
                  </a:cubicBezTo>
                  <a:cubicBezTo>
                    <a:pt x="71" y="518"/>
                    <a:pt x="66" y="518"/>
                    <a:pt x="71" y="526"/>
                  </a:cubicBezTo>
                  <a:cubicBezTo>
                    <a:pt x="75" y="534"/>
                    <a:pt x="74" y="537"/>
                    <a:pt x="68" y="549"/>
                  </a:cubicBezTo>
                  <a:cubicBezTo>
                    <a:pt x="61" y="562"/>
                    <a:pt x="59" y="570"/>
                    <a:pt x="69" y="572"/>
                  </a:cubicBezTo>
                  <a:cubicBezTo>
                    <a:pt x="79" y="575"/>
                    <a:pt x="71" y="590"/>
                    <a:pt x="79" y="599"/>
                  </a:cubicBezTo>
                  <a:cubicBezTo>
                    <a:pt x="87" y="609"/>
                    <a:pt x="92" y="614"/>
                    <a:pt x="98" y="631"/>
                  </a:cubicBezTo>
                  <a:cubicBezTo>
                    <a:pt x="104" y="648"/>
                    <a:pt x="116" y="664"/>
                    <a:pt x="135" y="668"/>
                  </a:cubicBezTo>
                  <a:cubicBezTo>
                    <a:pt x="154" y="671"/>
                    <a:pt x="155" y="695"/>
                    <a:pt x="162" y="714"/>
                  </a:cubicBezTo>
                  <a:cubicBezTo>
                    <a:pt x="170" y="732"/>
                    <a:pt x="171" y="739"/>
                    <a:pt x="179" y="759"/>
                  </a:cubicBezTo>
                  <a:cubicBezTo>
                    <a:pt x="186" y="780"/>
                    <a:pt x="192" y="785"/>
                    <a:pt x="206" y="798"/>
                  </a:cubicBezTo>
                  <a:cubicBezTo>
                    <a:pt x="220" y="810"/>
                    <a:pt x="224" y="819"/>
                    <a:pt x="248" y="830"/>
                  </a:cubicBezTo>
                  <a:cubicBezTo>
                    <a:pt x="272" y="841"/>
                    <a:pt x="297" y="848"/>
                    <a:pt x="304" y="844"/>
                  </a:cubicBezTo>
                  <a:cubicBezTo>
                    <a:pt x="311" y="839"/>
                    <a:pt x="298" y="838"/>
                    <a:pt x="298" y="838"/>
                  </a:cubicBezTo>
                  <a:cubicBezTo>
                    <a:pt x="286" y="834"/>
                    <a:pt x="266" y="833"/>
                    <a:pt x="267" y="823"/>
                  </a:cubicBezTo>
                  <a:cubicBezTo>
                    <a:pt x="268" y="813"/>
                    <a:pt x="250" y="814"/>
                    <a:pt x="253" y="807"/>
                  </a:cubicBezTo>
                  <a:cubicBezTo>
                    <a:pt x="256" y="800"/>
                    <a:pt x="240" y="792"/>
                    <a:pt x="248" y="792"/>
                  </a:cubicBezTo>
                  <a:cubicBezTo>
                    <a:pt x="256" y="792"/>
                    <a:pt x="256" y="792"/>
                    <a:pt x="260" y="785"/>
                  </a:cubicBezTo>
                  <a:cubicBezTo>
                    <a:pt x="264" y="779"/>
                    <a:pt x="251" y="768"/>
                    <a:pt x="260" y="769"/>
                  </a:cubicBezTo>
                  <a:cubicBezTo>
                    <a:pt x="269" y="771"/>
                    <a:pt x="264" y="772"/>
                    <a:pt x="274" y="755"/>
                  </a:cubicBezTo>
                  <a:cubicBezTo>
                    <a:pt x="284" y="739"/>
                    <a:pt x="283" y="733"/>
                    <a:pt x="277" y="729"/>
                  </a:cubicBezTo>
                  <a:cubicBezTo>
                    <a:pt x="270" y="725"/>
                    <a:pt x="276" y="710"/>
                    <a:pt x="291" y="708"/>
                  </a:cubicBezTo>
                  <a:cubicBezTo>
                    <a:pt x="306" y="707"/>
                    <a:pt x="310" y="699"/>
                    <a:pt x="313" y="687"/>
                  </a:cubicBezTo>
                  <a:cubicBezTo>
                    <a:pt x="315" y="674"/>
                    <a:pt x="297" y="659"/>
                    <a:pt x="307" y="641"/>
                  </a:cubicBezTo>
                  <a:cubicBezTo>
                    <a:pt x="317" y="622"/>
                    <a:pt x="326" y="606"/>
                    <a:pt x="322" y="597"/>
                  </a:cubicBezTo>
                  <a:cubicBezTo>
                    <a:pt x="317" y="588"/>
                    <a:pt x="309" y="587"/>
                    <a:pt x="292" y="57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B050"/>
                </a:gs>
                <a:gs pos="58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7" name="Freeform 27"/>
            <p:cNvSpPr>
              <a:spLocks noEditPoints="1"/>
            </p:cNvSpPr>
            <p:nvPr/>
          </p:nvSpPr>
          <p:spPr bwMode="auto">
            <a:xfrm>
              <a:off x="3860338" y="1441599"/>
              <a:ext cx="3306297" cy="3064418"/>
            </a:xfrm>
            <a:custGeom>
              <a:avLst/>
              <a:gdLst>
                <a:gd name="T0" fmla="*/ 770 w 895"/>
                <a:gd name="T1" fmla="*/ 313 h 830"/>
                <a:gd name="T2" fmla="*/ 671 w 895"/>
                <a:gd name="T3" fmla="*/ 240 h 830"/>
                <a:gd name="T4" fmla="*/ 541 w 895"/>
                <a:gd name="T5" fmla="*/ 219 h 830"/>
                <a:gd name="T6" fmla="*/ 453 w 895"/>
                <a:gd name="T7" fmla="*/ 291 h 830"/>
                <a:gd name="T8" fmla="*/ 433 w 895"/>
                <a:gd name="T9" fmla="*/ 417 h 830"/>
                <a:gd name="T10" fmla="*/ 506 w 895"/>
                <a:gd name="T11" fmla="*/ 470 h 830"/>
                <a:gd name="T12" fmla="*/ 612 w 895"/>
                <a:gd name="T13" fmla="*/ 454 h 830"/>
                <a:gd name="T14" fmla="*/ 663 w 895"/>
                <a:gd name="T15" fmla="*/ 547 h 830"/>
                <a:gd name="T16" fmla="*/ 708 w 895"/>
                <a:gd name="T17" fmla="*/ 707 h 830"/>
                <a:gd name="T18" fmla="*/ 800 w 895"/>
                <a:gd name="T19" fmla="*/ 574 h 830"/>
                <a:gd name="T20" fmla="*/ 813 w 895"/>
                <a:gd name="T21" fmla="*/ 385 h 830"/>
                <a:gd name="T22" fmla="*/ 414 w 895"/>
                <a:gd name="T23" fmla="*/ 7 h 830"/>
                <a:gd name="T24" fmla="*/ 327 w 895"/>
                <a:gd name="T25" fmla="*/ 5 h 830"/>
                <a:gd name="T26" fmla="*/ 259 w 895"/>
                <a:gd name="T27" fmla="*/ 45 h 830"/>
                <a:gd name="T28" fmla="*/ 283 w 895"/>
                <a:gd name="T29" fmla="*/ 87 h 830"/>
                <a:gd name="T30" fmla="*/ 266 w 895"/>
                <a:gd name="T31" fmla="*/ 572 h 830"/>
                <a:gd name="T32" fmla="*/ 209 w 895"/>
                <a:gd name="T33" fmla="*/ 569 h 830"/>
                <a:gd name="T34" fmla="*/ 176 w 895"/>
                <a:gd name="T35" fmla="*/ 513 h 830"/>
                <a:gd name="T36" fmla="*/ 109 w 895"/>
                <a:gd name="T37" fmla="*/ 488 h 830"/>
                <a:gd name="T38" fmla="*/ 69 w 895"/>
                <a:gd name="T39" fmla="*/ 503 h 830"/>
                <a:gd name="T40" fmla="*/ 78 w 895"/>
                <a:gd name="T41" fmla="*/ 593 h 830"/>
                <a:gd name="T42" fmla="*/ 217 w 895"/>
                <a:gd name="T43" fmla="*/ 804 h 830"/>
                <a:gd name="T44" fmla="*/ 243 w 895"/>
                <a:gd name="T45" fmla="*/ 786 h 830"/>
                <a:gd name="T46" fmla="*/ 258 w 895"/>
                <a:gd name="T47" fmla="*/ 763 h 830"/>
                <a:gd name="T48" fmla="*/ 298 w 895"/>
                <a:gd name="T49" fmla="*/ 635 h 830"/>
                <a:gd name="T50" fmla="*/ 700 w 895"/>
                <a:gd name="T51" fmla="*/ 717 h 830"/>
                <a:gd name="T52" fmla="*/ 668 w 895"/>
                <a:gd name="T53" fmla="*/ 67 h 830"/>
                <a:gd name="T54" fmla="*/ 540 w 895"/>
                <a:gd name="T55" fmla="*/ 66 h 830"/>
                <a:gd name="T56" fmla="*/ 586 w 895"/>
                <a:gd name="T57" fmla="*/ 71 h 830"/>
                <a:gd name="T58" fmla="*/ 616 w 895"/>
                <a:gd name="T59" fmla="*/ 56 h 830"/>
                <a:gd name="T60" fmla="*/ 610 w 895"/>
                <a:gd name="T61" fmla="*/ 102 h 830"/>
                <a:gd name="T62" fmla="*/ 506 w 895"/>
                <a:gd name="T63" fmla="*/ 140 h 830"/>
                <a:gd name="T64" fmla="*/ 470 w 895"/>
                <a:gd name="T65" fmla="*/ 195 h 830"/>
                <a:gd name="T66" fmla="*/ 567 w 895"/>
                <a:gd name="T67" fmla="*/ 153 h 830"/>
                <a:gd name="T68" fmla="*/ 657 w 895"/>
                <a:gd name="T69" fmla="*/ 179 h 830"/>
                <a:gd name="T70" fmla="*/ 706 w 895"/>
                <a:gd name="T71" fmla="*/ 139 h 830"/>
                <a:gd name="T72" fmla="*/ 784 w 895"/>
                <a:gd name="T73" fmla="*/ 145 h 830"/>
                <a:gd name="T74" fmla="*/ 802 w 895"/>
                <a:gd name="T75" fmla="*/ 209 h 830"/>
                <a:gd name="T76" fmla="*/ 714 w 895"/>
                <a:gd name="T77" fmla="*/ 178 h 830"/>
                <a:gd name="T78" fmla="*/ 736 w 895"/>
                <a:gd name="T79" fmla="*/ 193 h 830"/>
                <a:gd name="T80" fmla="*/ 810 w 895"/>
                <a:gd name="T81" fmla="*/ 327 h 830"/>
                <a:gd name="T82" fmla="*/ 858 w 895"/>
                <a:gd name="T83" fmla="*/ 307 h 830"/>
                <a:gd name="T84" fmla="*/ 824 w 895"/>
                <a:gd name="T85" fmla="*/ 284 h 830"/>
                <a:gd name="T86" fmla="*/ 844 w 895"/>
                <a:gd name="T87" fmla="*/ 262 h 830"/>
                <a:gd name="T88" fmla="*/ 891 w 895"/>
                <a:gd name="T89" fmla="*/ 296 h 830"/>
                <a:gd name="T90" fmla="*/ 191 w 895"/>
                <a:gd name="T91" fmla="*/ 99 h 830"/>
                <a:gd name="T92" fmla="*/ 31 w 895"/>
                <a:gd name="T93" fmla="*/ 463 h 830"/>
                <a:gd name="T94" fmla="*/ 130 w 895"/>
                <a:gd name="T95" fmla="*/ 231 h 830"/>
                <a:gd name="T96" fmla="*/ 172 w 895"/>
                <a:gd name="T97" fmla="*/ 183 h 830"/>
                <a:gd name="T98" fmla="*/ 182 w 895"/>
                <a:gd name="T99" fmla="*/ 153 h 830"/>
                <a:gd name="T100" fmla="*/ 142 w 895"/>
                <a:gd name="T101" fmla="*/ 155 h 830"/>
                <a:gd name="T102" fmla="*/ 85 w 895"/>
                <a:gd name="T103" fmla="*/ 206 h 830"/>
                <a:gd name="T104" fmla="*/ 104 w 895"/>
                <a:gd name="T105" fmla="*/ 148 h 830"/>
                <a:gd name="T106" fmla="*/ 21 w 895"/>
                <a:gd name="T107" fmla="*/ 363 h 830"/>
                <a:gd name="T108" fmla="*/ 621 w 895"/>
                <a:gd name="T109" fmla="*/ 180 h 830"/>
                <a:gd name="T110" fmla="*/ 201 w 895"/>
                <a:gd name="T111" fmla="*/ 192 h 830"/>
                <a:gd name="T112" fmla="*/ 174 w 895"/>
                <a:gd name="T113" fmla="*/ 119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5" h="830">
                  <a:moveTo>
                    <a:pt x="813" y="385"/>
                  </a:moveTo>
                  <a:cubicBezTo>
                    <a:pt x="811" y="383"/>
                    <a:pt x="810" y="381"/>
                    <a:pt x="810" y="378"/>
                  </a:cubicBezTo>
                  <a:cubicBezTo>
                    <a:pt x="809" y="376"/>
                    <a:pt x="810" y="374"/>
                    <a:pt x="810" y="372"/>
                  </a:cubicBezTo>
                  <a:cubicBezTo>
                    <a:pt x="810" y="367"/>
                    <a:pt x="810" y="366"/>
                    <a:pt x="801" y="364"/>
                  </a:cubicBezTo>
                  <a:cubicBezTo>
                    <a:pt x="785" y="360"/>
                    <a:pt x="783" y="348"/>
                    <a:pt x="781" y="341"/>
                  </a:cubicBezTo>
                  <a:cubicBezTo>
                    <a:pt x="781" y="338"/>
                    <a:pt x="780" y="335"/>
                    <a:pt x="779" y="334"/>
                  </a:cubicBezTo>
                  <a:cubicBezTo>
                    <a:pt x="770" y="328"/>
                    <a:pt x="770" y="323"/>
                    <a:pt x="770" y="318"/>
                  </a:cubicBezTo>
                  <a:cubicBezTo>
                    <a:pt x="770" y="316"/>
                    <a:pt x="770" y="315"/>
                    <a:pt x="770" y="313"/>
                  </a:cubicBezTo>
                  <a:cubicBezTo>
                    <a:pt x="769" y="311"/>
                    <a:pt x="769" y="311"/>
                    <a:pt x="769" y="311"/>
                  </a:cubicBezTo>
                  <a:cubicBezTo>
                    <a:pt x="767" y="304"/>
                    <a:pt x="765" y="299"/>
                    <a:pt x="758" y="295"/>
                  </a:cubicBezTo>
                  <a:cubicBezTo>
                    <a:pt x="750" y="291"/>
                    <a:pt x="746" y="283"/>
                    <a:pt x="743" y="276"/>
                  </a:cubicBezTo>
                  <a:cubicBezTo>
                    <a:pt x="740" y="270"/>
                    <a:pt x="738" y="265"/>
                    <a:pt x="734" y="260"/>
                  </a:cubicBezTo>
                  <a:cubicBezTo>
                    <a:pt x="732" y="258"/>
                    <a:pt x="728" y="253"/>
                    <a:pt x="730" y="248"/>
                  </a:cubicBezTo>
                  <a:cubicBezTo>
                    <a:pt x="730" y="247"/>
                    <a:pt x="730" y="247"/>
                    <a:pt x="730" y="247"/>
                  </a:cubicBezTo>
                  <a:cubicBezTo>
                    <a:pt x="710" y="250"/>
                    <a:pt x="700" y="250"/>
                    <a:pt x="695" y="247"/>
                  </a:cubicBezTo>
                  <a:cubicBezTo>
                    <a:pt x="692" y="245"/>
                    <a:pt x="679" y="240"/>
                    <a:pt x="671" y="240"/>
                  </a:cubicBezTo>
                  <a:cubicBezTo>
                    <a:pt x="671" y="243"/>
                    <a:pt x="670" y="245"/>
                    <a:pt x="669" y="246"/>
                  </a:cubicBezTo>
                  <a:cubicBezTo>
                    <a:pt x="665" y="252"/>
                    <a:pt x="656" y="255"/>
                    <a:pt x="643" y="253"/>
                  </a:cubicBezTo>
                  <a:cubicBezTo>
                    <a:pt x="625" y="250"/>
                    <a:pt x="594" y="243"/>
                    <a:pt x="592" y="225"/>
                  </a:cubicBezTo>
                  <a:cubicBezTo>
                    <a:pt x="592" y="220"/>
                    <a:pt x="590" y="216"/>
                    <a:pt x="588" y="214"/>
                  </a:cubicBezTo>
                  <a:cubicBezTo>
                    <a:pt x="586" y="212"/>
                    <a:pt x="584" y="213"/>
                    <a:pt x="581" y="214"/>
                  </a:cubicBezTo>
                  <a:cubicBezTo>
                    <a:pt x="579" y="215"/>
                    <a:pt x="576" y="216"/>
                    <a:pt x="572" y="216"/>
                  </a:cubicBezTo>
                  <a:cubicBezTo>
                    <a:pt x="568" y="217"/>
                    <a:pt x="563" y="217"/>
                    <a:pt x="558" y="217"/>
                  </a:cubicBezTo>
                  <a:cubicBezTo>
                    <a:pt x="551" y="217"/>
                    <a:pt x="545" y="217"/>
                    <a:pt x="541" y="219"/>
                  </a:cubicBezTo>
                  <a:cubicBezTo>
                    <a:pt x="532" y="225"/>
                    <a:pt x="518" y="233"/>
                    <a:pt x="507" y="235"/>
                  </a:cubicBezTo>
                  <a:cubicBezTo>
                    <a:pt x="505" y="235"/>
                    <a:pt x="503" y="235"/>
                    <a:pt x="501" y="235"/>
                  </a:cubicBezTo>
                  <a:cubicBezTo>
                    <a:pt x="498" y="234"/>
                    <a:pt x="495" y="234"/>
                    <a:pt x="494" y="233"/>
                  </a:cubicBezTo>
                  <a:cubicBezTo>
                    <a:pt x="493" y="233"/>
                    <a:pt x="493" y="233"/>
                    <a:pt x="492" y="233"/>
                  </a:cubicBezTo>
                  <a:cubicBezTo>
                    <a:pt x="492" y="233"/>
                    <a:pt x="492" y="233"/>
                    <a:pt x="492" y="234"/>
                  </a:cubicBezTo>
                  <a:cubicBezTo>
                    <a:pt x="490" y="235"/>
                    <a:pt x="488" y="238"/>
                    <a:pt x="486" y="240"/>
                  </a:cubicBezTo>
                  <a:cubicBezTo>
                    <a:pt x="482" y="246"/>
                    <a:pt x="470" y="259"/>
                    <a:pt x="469" y="264"/>
                  </a:cubicBezTo>
                  <a:cubicBezTo>
                    <a:pt x="474" y="278"/>
                    <a:pt x="469" y="283"/>
                    <a:pt x="453" y="291"/>
                  </a:cubicBezTo>
                  <a:cubicBezTo>
                    <a:pt x="440" y="298"/>
                    <a:pt x="438" y="306"/>
                    <a:pt x="433" y="322"/>
                  </a:cubicBezTo>
                  <a:cubicBezTo>
                    <a:pt x="431" y="329"/>
                    <a:pt x="429" y="333"/>
                    <a:pt x="427" y="337"/>
                  </a:cubicBezTo>
                  <a:cubicBezTo>
                    <a:pt x="424" y="344"/>
                    <a:pt x="424" y="345"/>
                    <a:pt x="426" y="349"/>
                  </a:cubicBezTo>
                  <a:cubicBezTo>
                    <a:pt x="433" y="361"/>
                    <a:pt x="435" y="368"/>
                    <a:pt x="430" y="384"/>
                  </a:cubicBezTo>
                  <a:cubicBezTo>
                    <a:pt x="426" y="396"/>
                    <a:pt x="426" y="396"/>
                    <a:pt x="428" y="397"/>
                  </a:cubicBezTo>
                  <a:cubicBezTo>
                    <a:pt x="428" y="398"/>
                    <a:pt x="429" y="399"/>
                    <a:pt x="430" y="399"/>
                  </a:cubicBezTo>
                  <a:cubicBezTo>
                    <a:pt x="437" y="403"/>
                    <a:pt x="438" y="409"/>
                    <a:pt x="434" y="416"/>
                  </a:cubicBezTo>
                  <a:cubicBezTo>
                    <a:pt x="433" y="417"/>
                    <a:pt x="433" y="417"/>
                    <a:pt x="433" y="417"/>
                  </a:cubicBezTo>
                  <a:cubicBezTo>
                    <a:pt x="435" y="418"/>
                    <a:pt x="440" y="422"/>
                    <a:pt x="444" y="424"/>
                  </a:cubicBezTo>
                  <a:cubicBezTo>
                    <a:pt x="453" y="430"/>
                    <a:pt x="456" y="437"/>
                    <a:pt x="459" y="444"/>
                  </a:cubicBezTo>
                  <a:cubicBezTo>
                    <a:pt x="460" y="448"/>
                    <a:pt x="462" y="452"/>
                    <a:pt x="465" y="456"/>
                  </a:cubicBezTo>
                  <a:cubicBezTo>
                    <a:pt x="468" y="460"/>
                    <a:pt x="470" y="460"/>
                    <a:pt x="474" y="461"/>
                  </a:cubicBezTo>
                  <a:cubicBezTo>
                    <a:pt x="478" y="461"/>
                    <a:pt x="483" y="462"/>
                    <a:pt x="489" y="466"/>
                  </a:cubicBezTo>
                  <a:cubicBezTo>
                    <a:pt x="491" y="467"/>
                    <a:pt x="492" y="468"/>
                    <a:pt x="494" y="469"/>
                  </a:cubicBezTo>
                  <a:cubicBezTo>
                    <a:pt x="497" y="471"/>
                    <a:pt x="500" y="473"/>
                    <a:pt x="501" y="473"/>
                  </a:cubicBezTo>
                  <a:cubicBezTo>
                    <a:pt x="501" y="473"/>
                    <a:pt x="503" y="472"/>
                    <a:pt x="506" y="470"/>
                  </a:cubicBezTo>
                  <a:cubicBezTo>
                    <a:pt x="512" y="464"/>
                    <a:pt x="518" y="461"/>
                    <a:pt x="523" y="460"/>
                  </a:cubicBezTo>
                  <a:cubicBezTo>
                    <a:pt x="528" y="460"/>
                    <a:pt x="532" y="461"/>
                    <a:pt x="535" y="462"/>
                  </a:cubicBezTo>
                  <a:cubicBezTo>
                    <a:pt x="537" y="462"/>
                    <a:pt x="538" y="462"/>
                    <a:pt x="539" y="462"/>
                  </a:cubicBezTo>
                  <a:cubicBezTo>
                    <a:pt x="540" y="462"/>
                    <a:pt x="542" y="462"/>
                    <a:pt x="546" y="457"/>
                  </a:cubicBezTo>
                  <a:cubicBezTo>
                    <a:pt x="552" y="450"/>
                    <a:pt x="567" y="444"/>
                    <a:pt x="578" y="442"/>
                  </a:cubicBezTo>
                  <a:cubicBezTo>
                    <a:pt x="586" y="441"/>
                    <a:pt x="591" y="442"/>
                    <a:pt x="595" y="445"/>
                  </a:cubicBezTo>
                  <a:cubicBezTo>
                    <a:pt x="600" y="448"/>
                    <a:pt x="602" y="453"/>
                    <a:pt x="603" y="456"/>
                  </a:cubicBezTo>
                  <a:cubicBezTo>
                    <a:pt x="606" y="455"/>
                    <a:pt x="609" y="454"/>
                    <a:pt x="612" y="454"/>
                  </a:cubicBezTo>
                  <a:cubicBezTo>
                    <a:pt x="624" y="452"/>
                    <a:pt x="630" y="457"/>
                    <a:pt x="633" y="461"/>
                  </a:cubicBezTo>
                  <a:cubicBezTo>
                    <a:pt x="640" y="471"/>
                    <a:pt x="640" y="478"/>
                    <a:pt x="637" y="490"/>
                  </a:cubicBezTo>
                  <a:cubicBezTo>
                    <a:pt x="636" y="492"/>
                    <a:pt x="636" y="494"/>
                    <a:pt x="635" y="496"/>
                  </a:cubicBezTo>
                  <a:cubicBezTo>
                    <a:pt x="634" y="499"/>
                    <a:pt x="633" y="503"/>
                    <a:pt x="633" y="505"/>
                  </a:cubicBezTo>
                  <a:cubicBezTo>
                    <a:pt x="634" y="506"/>
                    <a:pt x="634" y="506"/>
                    <a:pt x="634" y="506"/>
                  </a:cubicBezTo>
                  <a:cubicBezTo>
                    <a:pt x="643" y="510"/>
                    <a:pt x="658" y="517"/>
                    <a:pt x="659" y="533"/>
                  </a:cubicBezTo>
                  <a:cubicBezTo>
                    <a:pt x="660" y="546"/>
                    <a:pt x="661" y="546"/>
                    <a:pt x="662" y="547"/>
                  </a:cubicBezTo>
                  <a:cubicBezTo>
                    <a:pt x="663" y="547"/>
                    <a:pt x="663" y="547"/>
                    <a:pt x="663" y="547"/>
                  </a:cubicBezTo>
                  <a:cubicBezTo>
                    <a:pt x="670" y="550"/>
                    <a:pt x="676" y="555"/>
                    <a:pt x="674" y="570"/>
                  </a:cubicBezTo>
                  <a:cubicBezTo>
                    <a:pt x="674" y="575"/>
                    <a:pt x="671" y="580"/>
                    <a:pt x="669" y="586"/>
                  </a:cubicBezTo>
                  <a:cubicBezTo>
                    <a:pt x="664" y="596"/>
                    <a:pt x="659" y="608"/>
                    <a:pt x="662" y="616"/>
                  </a:cubicBezTo>
                  <a:cubicBezTo>
                    <a:pt x="664" y="623"/>
                    <a:pt x="668" y="628"/>
                    <a:pt x="671" y="632"/>
                  </a:cubicBezTo>
                  <a:cubicBezTo>
                    <a:pt x="675" y="638"/>
                    <a:pt x="679" y="643"/>
                    <a:pt x="679" y="651"/>
                  </a:cubicBezTo>
                  <a:cubicBezTo>
                    <a:pt x="681" y="670"/>
                    <a:pt x="685" y="675"/>
                    <a:pt x="688" y="676"/>
                  </a:cubicBezTo>
                  <a:cubicBezTo>
                    <a:pt x="702" y="681"/>
                    <a:pt x="708" y="692"/>
                    <a:pt x="705" y="708"/>
                  </a:cubicBezTo>
                  <a:cubicBezTo>
                    <a:pt x="706" y="708"/>
                    <a:pt x="707" y="708"/>
                    <a:pt x="708" y="707"/>
                  </a:cubicBezTo>
                  <a:cubicBezTo>
                    <a:pt x="710" y="707"/>
                    <a:pt x="713" y="706"/>
                    <a:pt x="715" y="705"/>
                  </a:cubicBezTo>
                  <a:cubicBezTo>
                    <a:pt x="726" y="702"/>
                    <a:pt x="732" y="700"/>
                    <a:pt x="736" y="693"/>
                  </a:cubicBezTo>
                  <a:cubicBezTo>
                    <a:pt x="739" y="687"/>
                    <a:pt x="747" y="678"/>
                    <a:pt x="754" y="669"/>
                  </a:cubicBezTo>
                  <a:cubicBezTo>
                    <a:pt x="759" y="663"/>
                    <a:pt x="766" y="654"/>
                    <a:pt x="767" y="651"/>
                  </a:cubicBezTo>
                  <a:cubicBezTo>
                    <a:pt x="767" y="651"/>
                    <a:pt x="767" y="651"/>
                    <a:pt x="767" y="651"/>
                  </a:cubicBezTo>
                  <a:cubicBezTo>
                    <a:pt x="768" y="645"/>
                    <a:pt x="769" y="636"/>
                    <a:pt x="778" y="630"/>
                  </a:cubicBezTo>
                  <a:cubicBezTo>
                    <a:pt x="782" y="627"/>
                    <a:pt x="787" y="620"/>
                    <a:pt x="786" y="616"/>
                  </a:cubicBezTo>
                  <a:cubicBezTo>
                    <a:pt x="784" y="605"/>
                    <a:pt x="788" y="584"/>
                    <a:pt x="800" y="574"/>
                  </a:cubicBezTo>
                  <a:cubicBezTo>
                    <a:pt x="807" y="568"/>
                    <a:pt x="813" y="552"/>
                    <a:pt x="809" y="535"/>
                  </a:cubicBezTo>
                  <a:cubicBezTo>
                    <a:pt x="805" y="516"/>
                    <a:pt x="804" y="477"/>
                    <a:pt x="810" y="466"/>
                  </a:cubicBezTo>
                  <a:cubicBezTo>
                    <a:pt x="812" y="464"/>
                    <a:pt x="813" y="462"/>
                    <a:pt x="816" y="458"/>
                  </a:cubicBezTo>
                  <a:cubicBezTo>
                    <a:pt x="825" y="446"/>
                    <a:pt x="841" y="425"/>
                    <a:pt x="842" y="405"/>
                  </a:cubicBezTo>
                  <a:cubicBezTo>
                    <a:pt x="842" y="398"/>
                    <a:pt x="843" y="392"/>
                    <a:pt x="844" y="386"/>
                  </a:cubicBezTo>
                  <a:cubicBezTo>
                    <a:pt x="844" y="384"/>
                    <a:pt x="844" y="382"/>
                    <a:pt x="844" y="380"/>
                  </a:cubicBezTo>
                  <a:cubicBezTo>
                    <a:pt x="838" y="383"/>
                    <a:pt x="830" y="387"/>
                    <a:pt x="824" y="388"/>
                  </a:cubicBezTo>
                  <a:cubicBezTo>
                    <a:pt x="820" y="388"/>
                    <a:pt x="816" y="388"/>
                    <a:pt x="813" y="385"/>
                  </a:cubicBezTo>
                  <a:close/>
                  <a:moveTo>
                    <a:pt x="375" y="38"/>
                  </a:moveTo>
                  <a:cubicBezTo>
                    <a:pt x="375" y="34"/>
                    <a:pt x="377" y="31"/>
                    <a:pt x="382" y="28"/>
                  </a:cubicBezTo>
                  <a:cubicBezTo>
                    <a:pt x="388" y="26"/>
                    <a:pt x="392" y="25"/>
                    <a:pt x="396" y="25"/>
                  </a:cubicBezTo>
                  <a:cubicBezTo>
                    <a:pt x="397" y="25"/>
                    <a:pt x="398" y="24"/>
                    <a:pt x="399" y="24"/>
                  </a:cubicBezTo>
                  <a:cubicBezTo>
                    <a:pt x="399" y="24"/>
                    <a:pt x="400" y="24"/>
                    <a:pt x="401" y="24"/>
                  </a:cubicBezTo>
                  <a:cubicBezTo>
                    <a:pt x="401" y="23"/>
                    <a:pt x="401" y="22"/>
                    <a:pt x="401" y="21"/>
                  </a:cubicBezTo>
                  <a:cubicBezTo>
                    <a:pt x="401" y="16"/>
                    <a:pt x="405" y="13"/>
                    <a:pt x="408" y="11"/>
                  </a:cubicBezTo>
                  <a:cubicBezTo>
                    <a:pt x="411" y="9"/>
                    <a:pt x="413" y="8"/>
                    <a:pt x="414" y="7"/>
                  </a:cubicBezTo>
                  <a:cubicBezTo>
                    <a:pt x="415" y="6"/>
                    <a:pt x="416" y="5"/>
                    <a:pt x="417" y="4"/>
                  </a:cubicBezTo>
                  <a:cubicBezTo>
                    <a:pt x="416" y="4"/>
                    <a:pt x="414" y="3"/>
                    <a:pt x="413" y="3"/>
                  </a:cubicBezTo>
                  <a:cubicBezTo>
                    <a:pt x="406" y="1"/>
                    <a:pt x="400" y="0"/>
                    <a:pt x="390" y="2"/>
                  </a:cubicBezTo>
                  <a:cubicBezTo>
                    <a:pt x="383" y="3"/>
                    <a:pt x="377" y="4"/>
                    <a:pt x="370" y="5"/>
                  </a:cubicBezTo>
                  <a:cubicBezTo>
                    <a:pt x="364" y="5"/>
                    <a:pt x="359" y="6"/>
                    <a:pt x="354" y="7"/>
                  </a:cubicBezTo>
                  <a:cubicBezTo>
                    <a:pt x="349" y="7"/>
                    <a:pt x="345" y="8"/>
                    <a:pt x="340" y="8"/>
                  </a:cubicBezTo>
                  <a:cubicBezTo>
                    <a:pt x="337" y="9"/>
                    <a:pt x="331" y="10"/>
                    <a:pt x="328" y="6"/>
                  </a:cubicBezTo>
                  <a:cubicBezTo>
                    <a:pt x="327" y="5"/>
                    <a:pt x="327" y="5"/>
                    <a:pt x="327" y="5"/>
                  </a:cubicBezTo>
                  <a:cubicBezTo>
                    <a:pt x="315" y="7"/>
                    <a:pt x="285" y="17"/>
                    <a:pt x="279" y="19"/>
                  </a:cubicBezTo>
                  <a:cubicBezTo>
                    <a:pt x="265" y="28"/>
                    <a:pt x="254" y="33"/>
                    <a:pt x="245" y="38"/>
                  </a:cubicBezTo>
                  <a:cubicBezTo>
                    <a:pt x="237" y="41"/>
                    <a:pt x="231" y="44"/>
                    <a:pt x="228" y="47"/>
                  </a:cubicBezTo>
                  <a:cubicBezTo>
                    <a:pt x="229" y="47"/>
                    <a:pt x="229" y="47"/>
                    <a:pt x="230" y="47"/>
                  </a:cubicBezTo>
                  <a:cubicBezTo>
                    <a:pt x="232" y="46"/>
                    <a:pt x="232" y="46"/>
                    <a:pt x="232" y="46"/>
                  </a:cubicBezTo>
                  <a:cubicBezTo>
                    <a:pt x="236" y="44"/>
                    <a:pt x="239" y="43"/>
                    <a:pt x="242" y="42"/>
                  </a:cubicBezTo>
                  <a:cubicBezTo>
                    <a:pt x="246" y="42"/>
                    <a:pt x="249" y="43"/>
                    <a:pt x="255" y="44"/>
                  </a:cubicBezTo>
                  <a:cubicBezTo>
                    <a:pt x="259" y="45"/>
                    <a:pt x="259" y="45"/>
                    <a:pt x="259" y="45"/>
                  </a:cubicBezTo>
                  <a:cubicBezTo>
                    <a:pt x="262" y="46"/>
                    <a:pt x="265" y="47"/>
                    <a:pt x="268" y="47"/>
                  </a:cubicBezTo>
                  <a:cubicBezTo>
                    <a:pt x="273" y="48"/>
                    <a:pt x="278" y="49"/>
                    <a:pt x="280" y="54"/>
                  </a:cubicBezTo>
                  <a:cubicBezTo>
                    <a:pt x="281" y="60"/>
                    <a:pt x="277" y="64"/>
                    <a:pt x="274" y="67"/>
                  </a:cubicBezTo>
                  <a:cubicBezTo>
                    <a:pt x="272" y="68"/>
                    <a:pt x="270" y="70"/>
                    <a:pt x="268" y="72"/>
                  </a:cubicBezTo>
                  <a:cubicBezTo>
                    <a:pt x="261" y="78"/>
                    <a:pt x="261" y="79"/>
                    <a:pt x="262" y="81"/>
                  </a:cubicBezTo>
                  <a:cubicBezTo>
                    <a:pt x="265" y="86"/>
                    <a:pt x="264" y="91"/>
                    <a:pt x="263" y="94"/>
                  </a:cubicBezTo>
                  <a:cubicBezTo>
                    <a:pt x="264" y="94"/>
                    <a:pt x="266" y="94"/>
                    <a:pt x="268" y="94"/>
                  </a:cubicBezTo>
                  <a:cubicBezTo>
                    <a:pt x="275" y="93"/>
                    <a:pt x="282" y="90"/>
                    <a:pt x="283" y="87"/>
                  </a:cubicBezTo>
                  <a:cubicBezTo>
                    <a:pt x="288" y="79"/>
                    <a:pt x="305" y="62"/>
                    <a:pt x="318" y="60"/>
                  </a:cubicBezTo>
                  <a:cubicBezTo>
                    <a:pt x="327" y="58"/>
                    <a:pt x="331" y="57"/>
                    <a:pt x="345" y="50"/>
                  </a:cubicBezTo>
                  <a:cubicBezTo>
                    <a:pt x="355" y="45"/>
                    <a:pt x="363" y="43"/>
                    <a:pt x="371" y="41"/>
                  </a:cubicBezTo>
                  <a:cubicBezTo>
                    <a:pt x="372" y="41"/>
                    <a:pt x="374" y="41"/>
                    <a:pt x="375" y="40"/>
                  </a:cubicBezTo>
                  <a:cubicBezTo>
                    <a:pt x="375" y="40"/>
                    <a:pt x="375" y="39"/>
                    <a:pt x="375" y="38"/>
                  </a:cubicBezTo>
                  <a:close/>
                  <a:moveTo>
                    <a:pt x="299" y="589"/>
                  </a:moveTo>
                  <a:cubicBezTo>
                    <a:pt x="295" y="587"/>
                    <a:pt x="290" y="584"/>
                    <a:pt x="285" y="581"/>
                  </a:cubicBezTo>
                  <a:cubicBezTo>
                    <a:pt x="274" y="575"/>
                    <a:pt x="269" y="572"/>
                    <a:pt x="266" y="572"/>
                  </a:cubicBezTo>
                  <a:cubicBezTo>
                    <a:pt x="264" y="572"/>
                    <a:pt x="262" y="573"/>
                    <a:pt x="259" y="575"/>
                  </a:cubicBezTo>
                  <a:cubicBezTo>
                    <a:pt x="255" y="578"/>
                    <a:pt x="252" y="579"/>
                    <a:pt x="249" y="579"/>
                  </a:cubicBezTo>
                  <a:cubicBezTo>
                    <a:pt x="240" y="580"/>
                    <a:pt x="238" y="572"/>
                    <a:pt x="237" y="568"/>
                  </a:cubicBezTo>
                  <a:cubicBezTo>
                    <a:pt x="236" y="567"/>
                    <a:pt x="236" y="566"/>
                    <a:pt x="236" y="565"/>
                  </a:cubicBezTo>
                  <a:cubicBezTo>
                    <a:pt x="235" y="563"/>
                    <a:pt x="234" y="561"/>
                    <a:pt x="233" y="561"/>
                  </a:cubicBezTo>
                  <a:cubicBezTo>
                    <a:pt x="232" y="562"/>
                    <a:pt x="231" y="563"/>
                    <a:pt x="230" y="564"/>
                  </a:cubicBezTo>
                  <a:cubicBezTo>
                    <a:pt x="226" y="569"/>
                    <a:pt x="222" y="572"/>
                    <a:pt x="218" y="573"/>
                  </a:cubicBezTo>
                  <a:cubicBezTo>
                    <a:pt x="215" y="573"/>
                    <a:pt x="211" y="572"/>
                    <a:pt x="209" y="569"/>
                  </a:cubicBezTo>
                  <a:cubicBezTo>
                    <a:pt x="208" y="568"/>
                    <a:pt x="207" y="566"/>
                    <a:pt x="207" y="564"/>
                  </a:cubicBezTo>
                  <a:cubicBezTo>
                    <a:pt x="204" y="569"/>
                    <a:pt x="201" y="572"/>
                    <a:pt x="196" y="573"/>
                  </a:cubicBezTo>
                  <a:cubicBezTo>
                    <a:pt x="195" y="573"/>
                    <a:pt x="190" y="573"/>
                    <a:pt x="186" y="568"/>
                  </a:cubicBezTo>
                  <a:cubicBezTo>
                    <a:pt x="181" y="560"/>
                    <a:pt x="188" y="552"/>
                    <a:pt x="193" y="546"/>
                  </a:cubicBezTo>
                  <a:cubicBezTo>
                    <a:pt x="194" y="544"/>
                    <a:pt x="197" y="541"/>
                    <a:pt x="197" y="540"/>
                  </a:cubicBezTo>
                  <a:cubicBezTo>
                    <a:pt x="198" y="537"/>
                    <a:pt x="198" y="536"/>
                    <a:pt x="192" y="528"/>
                  </a:cubicBezTo>
                  <a:cubicBezTo>
                    <a:pt x="190" y="525"/>
                    <a:pt x="190" y="525"/>
                    <a:pt x="190" y="525"/>
                  </a:cubicBezTo>
                  <a:cubicBezTo>
                    <a:pt x="184" y="517"/>
                    <a:pt x="178" y="513"/>
                    <a:pt x="176" y="513"/>
                  </a:cubicBezTo>
                  <a:cubicBezTo>
                    <a:pt x="176" y="514"/>
                    <a:pt x="176" y="514"/>
                    <a:pt x="176" y="514"/>
                  </a:cubicBezTo>
                  <a:cubicBezTo>
                    <a:pt x="173" y="516"/>
                    <a:pt x="169" y="518"/>
                    <a:pt x="165" y="519"/>
                  </a:cubicBezTo>
                  <a:cubicBezTo>
                    <a:pt x="155" y="520"/>
                    <a:pt x="144" y="513"/>
                    <a:pt x="141" y="503"/>
                  </a:cubicBezTo>
                  <a:cubicBezTo>
                    <a:pt x="140" y="497"/>
                    <a:pt x="137" y="496"/>
                    <a:pt x="134" y="495"/>
                  </a:cubicBezTo>
                  <a:cubicBezTo>
                    <a:pt x="130" y="494"/>
                    <a:pt x="128" y="492"/>
                    <a:pt x="127" y="489"/>
                  </a:cubicBezTo>
                  <a:cubicBezTo>
                    <a:pt x="125" y="489"/>
                    <a:pt x="123" y="489"/>
                    <a:pt x="120" y="489"/>
                  </a:cubicBezTo>
                  <a:cubicBezTo>
                    <a:pt x="117" y="489"/>
                    <a:pt x="117" y="489"/>
                    <a:pt x="117" y="489"/>
                  </a:cubicBezTo>
                  <a:cubicBezTo>
                    <a:pt x="113" y="488"/>
                    <a:pt x="111" y="488"/>
                    <a:pt x="109" y="488"/>
                  </a:cubicBezTo>
                  <a:cubicBezTo>
                    <a:pt x="106" y="488"/>
                    <a:pt x="103" y="488"/>
                    <a:pt x="98" y="487"/>
                  </a:cubicBezTo>
                  <a:cubicBezTo>
                    <a:pt x="97" y="486"/>
                    <a:pt x="96" y="486"/>
                    <a:pt x="95" y="485"/>
                  </a:cubicBezTo>
                  <a:cubicBezTo>
                    <a:pt x="93" y="498"/>
                    <a:pt x="90" y="499"/>
                    <a:pt x="87" y="499"/>
                  </a:cubicBezTo>
                  <a:cubicBezTo>
                    <a:pt x="84" y="499"/>
                    <a:pt x="80" y="498"/>
                    <a:pt x="78" y="494"/>
                  </a:cubicBezTo>
                  <a:cubicBezTo>
                    <a:pt x="78" y="493"/>
                    <a:pt x="78" y="491"/>
                    <a:pt x="77" y="490"/>
                  </a:cubicBezTo>
                  <a:cubicBezTo>
                    <a:pt x="77" y="488"/>
                    <a:pt x="77" y="486"/>
                    <a:pt x="77" y="485"/>
                  </a:cubicBezTo>
                  <a:cubicBezTo>
                    <a:pt x="75" y="488"/>
                    <a:pt x="73" y="492"/>
                    <a:pt x="72" y="495"/>
                  </a:cubicBezTo>
                  <a:cubicBezTo>
                    <a:pt x="72" y="499"/>
                    <a:pt x="71" y="501"/>
                    <a:pt x="69" y="503"/>
                  </a:cubicBezTo>
                  <a:cubicBezTo>
                    <a:pt x="70" y="503"/>
                    <a:pt x="70" y="504"/>
                    <a:pt x="70" y="504"/>
                  </a:cubicBezTo>
                  <a:cubicBezTo>
                    <a:pt x="71" y="510"/>
                    <a:pt x="70" y="514"/>
                    <a:pt x="70" y="516"/>
                  </a:cubicBezTo>
                  <a:cubicBezTo>
                    <a:pt x="69" y="518"/>
                    <a:pt x="69" y="518"/>
                    <a:pt x="71" y="520"/>
                  </a:cubicBezTo>
                  <a:cubicBezTo>
                    <a:pt x="77" y="532"/>
                    <a:pt x="74" y="538"/>
                    <a:pt x="68" y="551"/>
                  </a:cubicBezTo>
                  <a:cubicBezTo>
                    <a:pt x="64" y="559"/>
                    <a:pt x="63" y="562"/>
                    <a:pt x="63" y="563"/>
                  </a:cubicBezTo>
                  <a:cubicBezTo>
                    <a:pt x="63" y="563"/>
                    <a:pt x="64" y="564"/>
                    <a:pt x="64" y="564"/>
                  </a:cubicBezTo>
                  <a:cubicBezTo>
                    <a:pt x="75" y="566"/>
                    <a:pt x="76" y="576"/>
                    <a:pt x="76" y="582"/>
                  </a:cubicBezTo>
                  <a:cubicBezTo>
                    <a:pt x="76" y="587"/>
                    <a:pt x="76" y="591"/>
                    <a:pt x="78" y="593"/>
                  </a:cubicBezTo>
                  <a:cubicBezTo>
                    <a:pt x="87" y="603"/>
                    <a:pt x="92" y="609"/>
                    <a:pt x="99" y="628"/>
                  </a:cubicBezTo>
                  <a:cubicBezTo>
                    <a:pt x="102" y="636"/>
                    <a:pt x="111" y="656"/>
                    <a:pt x="131" y="660"/>
                  </a:cubicBezTo>
                  <a:cubicBezTo>
                    <a:pt x="150" y="664"/>
                    <a:pt x="155" y="682"/>
                    <a:pt x="160" y="698"/>
                  </a:cubicBezTo>
                  <a:cubicBezTo>
                    <a:pt x="161" y="703"/>
                    <a:pt x="163" y="707"/>
                    <a:pt x="164" y="711"/>
                  </a:cubicBezTo>
                  <a:cubicBezTo>
                    <a:pt x="169" y="722"/>
                    <a:pt x="171" y="729"/>
                    <a:pt x="174" y="738"/>
                  </a:cubicBezTo>
                  <a:cubicBezTo>
                    <a:pt x="176" y="743"/>
                    <a:pt x="178" y="749"/>
                    <a:pt x="181" y="758"/>
                  </a:cubicBezTo>
                  <a:cubicBezTo>
                    <a:pt x="188" y="777"/>
                    <a:pt x="193" y="781"/>
                    <a:pt x="207" y="793"/>
                  </a:cubicBezTo>
                  <a:cubicBezTo>
                    <a:pt x="211" y="797"/>
                    <a:pt x="214" y="801"/>
                    <a:pt x="217" y="804"/>
                  </a:cubicBezTo>
                  <a:cubicBezTo>
                    <a:pt x="225" y="812"/>
                    <a:pt x="231" y="818"/>
                    <a:pt x="247" y="825"/>
                  </a:cubicBezTo>
                  <a:cubicBezTo>
                    <a:pt x="251" y="827"/>
                    <a:pt x="254" y="828"/>
                    <a:pt x="257" y="830"/>
                  </a:cubicBezTo>
                  <a:cubicBezTo>
                    <a:pt x="257" y="828"/>
                    <a:pt x="256" y="826"/>
                    <a:pt x="257" y="824"/>
                  </a:cubicBezTo>
                  <a:cubicBezTo>
                    <a:pt x="256" y="824"/>
                    <a:pt x="253" y="822"/>
                    <a:pt x="252" y="822"/>
                  </a:cubicBezTo>
                  <a:cubicBezTo>
                    <a:pt x="248" y="820"/>
                    <a:pt x="239" y="815"/>
                    <a:pt x="242" y="806"/>
                  </a:cubicBezTo>
                  <a:cubicBezTo>
                    <a:pt x="242" y="805"/>
                    <a:pt x="240" y="804"/>
                    <a:pt x="240" y="803"/>
                  </a:cubicBezTo>
                  <a:cubicBezTo>
                    <a:pt x="237" y="800"/>
                    <a:pt x="234" y="796"/>
                    <a:pt x="236" y="792"/>
                  </a:cubicBezTo>
                  <a:cubicBezTo>
                    <a:pt x="236" y="790"/>
                    <a:pt x="238" y="787"/>
                    <a:pt x="243" y="786"/>
                  </a:cubicBezTo>
                  <a:cubicBezTo>
                    <a:pt x="243" y="786"/>
                    <a:pt x="244" y="786"/>
                    <a:pt x="244" y="786"/>
                  </a:cubicBezTo>
                  <a:cubicBezTo>
                    <a:pt x="246" y="786"/>
                    <a:pt x="248" y="786"/>
                    <a:pt x="249" y="786"/>
                  </a:cubicBezTo>
                  <a:cubicBezTo>
                    <a:pt x="249" y="785"/>
                    <a:pt x="250" y="784"/>
                    <a:pt x="250" y="783"/>
                  </a:cubicBezTo>
                  <a:cubicBezTo>
                    <a:pt x="250" y="782"/>
                    <a:pt x="249" y="780"/>
                    <a:pt x="248" y="779"/>
                  </a:cubicBezTo>
                  <a:cubicBezTo>
                    <a:pt x="247" y="776"/>
                    <a:pt x="245" y="772"/>
                    <a:pt x="247" y="768"/>
                  </a:cubicBezTo>
                  <a:cubicBezTo>
                    <a:pt x="248" y="765"/>
                    <a:pt x="250" y="764"/>
                    <a:pt x="253" y="763"/>
                  </a:cubicBezTo>
                  <a:cubicBezTo>
                    <a:pt x="254" y="763"/>
                    <a:pt x="256" y="763"/>
                    <a:pt x="257" y="763"/>
                  </a:cubicBezTo>
                  <a:cubicBezTo>
                    <a:pt x="258" y="763"/>
                    <a:pt x="258" y="763"/>
                    <a:pt x="258" y="763"/>
                  </a:cubicBezTo>
                  <a:cubicBezTo>
                    <a:pt x="260" y="761"/>
                    <a:pt x="261" y="757"/>
                    <a:pt x="264" y="752"/>
                  </a:cubicBezTo>
                  <a:cubicBezTo>
                    <a:pt x="273" y="738"/>
                    <a:pt x="271" y="736"/>
                    <a:pt x="269" y="735"/>
                  </a:cubicBezTo>
                  <a:cubicBezTo>
                    <a:pt x="265" y="732"/>
                    <a:pt x="263" y="726"/>
                    <a:pt x="264" y="720"/>
                  </a:cubicBezTo>
                  <a:cubicBezTo>
                    <a:pt x="266" y="712"/>
                    <a:pt x="274" y="702"/>
                    <a:pt x="287" y="701"/>
                  </a:cubicBezTo>
                  <a:cubicBezTo>
                    <a:pt x="297" y="701"/>
                    <a:pt x="301" y="697"/>
                    <a:pt x="303" y="685"/>
                  </a:cubicBezTo>
                  <a:cubicBezTo>
                    <a:pt x="303" y="682"/>
                    <a:pt x="301" y="678"/>
                    <a:pt x="299" y="673"/>
                  </a:cubicBezTo>
                  <a:cubicBezTo>
                    <a:pt x="295" y="664"/>
                    <a:pt x="290" y="651"/>
                    <a:pt x="298" y="636"/>
                  </a:cubicBezTo>
                  <a:cubicBezTo>
                    <a:pt x="298" y="635"/>
                    <a:pt x="298" y="635"/>
                    <a:pt x="298" y="635"/>
                  </a:cubicBezTo>
                  <a:cubicBezTo>
                    <a:pt x="306" y="622"/>
                    <a:pt x="315" y="605"/>
                    <a:pt x="313" y="599"/>
                  </a:cubicBezTo>
                  <a:cubicBezTo>
                    <a:pt x="311" y="595"/>
                    <a:pt x="308" y="593"/>
                    <a:pt x="299" y="589"/>
                  </a:cubicBezTo>
                  <a:close/>
                  <a:moveTo>
                    <a:pt x="16" y="453"/>
                  </a:moveTo>
                  <a:cubicBezTo>
                    <a:pt x="16" y="452"/>
                    <a:pt x="16" y="451"/>
                    <a:pt x="17" y="450"/>
                  </a:cubicBezTo>
                  <a:cubicBezTo>
                    <a:pt x="17" y="450"/>
                    <a:pt x="17" y="450"/>
                    <a:pt x="17" y="450"/>
                  </a:cubicBezTo>
                  <a:cubicBezTo>
                    <a:pt x="16" y="451"/>
                    <a:pt x="15" y="452"/>
                    <a:pt x="14" y="452"/>
                  </a:cubicBezTo>
                  <a:cubicBezTo>
                    <a:pt x="15" y="453"/>
                    <a:pt x="15" y="453"/>
                    <a:pt x="16" y="453"/>
                  </a:cubicBezTo>
                  <a:close/>
                  <a:moveTo>
                    <a:pt x="700" y="717"/>
                  </a:moveTo>
                  <a:cubicBezTo>
                    <a:pt x="699" y="710"/>
                    <a:pt x="699" y="710"/>
                    <a:pt x="699" y="710"/>
                  </a:cubicBezTo>
                  <a:cubicBezTo>
                    <a:pt x="699" y="710"/>
                    <a:pt x="699" y="710"/>
                    <a:pt x="699" y="710"/>
                  </a:cubicBezTo>
                  <a:lnTo>
                    <a:pt x="700" y="717"/>
                  </a:lnTo>
                  <a:close/>
                  <a:moveTo>
                    <a:pt x="692" y="58"/>
                  </a:moveTo>
                  <a:cubicBezTo>
                    <a:pt x="688" y="57"/>
                    <a:pt x="687" y="57"/>
                    <a:pt x="686" y="57"/>
                  </a:cubicBezTo>
                  <a:cubicBezTo>
                    <a:pt x="686" y="57"/>
                    <a:pt x="685" y="58"/>
                    <a:pt x="683" y="59"/>
                  </a:cubicBezTo>
                  <a:cubicBezTo>
                    <a:pt x="681" y="61"/>
                    <a:pt x="678" y="64"/>
                    <a:pt x="673" y="66"/>
                  </a:cubicBezTo>
                  <a:cubicBezTo>
                    <a:pt x="671" y="67"/>
                    <a:pt x="670" y="67"/>
                    <a:pt x="668" y="67"/>
                  </a:cubicBezTo>
                  <a:cubicBezTo>
                    <a:pt x="657" y="69"/>
                    <a:pt x="648" y="61"/>
                    <a:pt x="642" y="45"/>
                  </a:cubicBezTo>
                  <a:cubicBezTo>
                    <a:pt x="641" y="41"/>
                    <a:pt x="635" y="40"/>
                    <a:pt x="622" y="38"/>
                  </a:cubicBezTo>
                  <a:cubicBezTo>
                    <a:pt x="618" y="37"/>
                    <a:pt x="612" y="37"/>
                    <a:pt x="607" y="36"/>
                  </a:cubicBezTo>
                  <a:cubicBezTo>
                    <a:pt x="597" y="34"/>
                    <a:pt x="590" y="32"/>
                    <a:pt x="586" y="33"/>
                  </a:cubicBezTo>
                  <a:cubicBezTo>
                    <a:pt x="583" y="33"/>
                    <a:pt x="581" y="34"/>
                    <a:pt x="578" y="40"/>
                  </a:cubicBezTo>
                  <a:cubicBezTo>
                    <a:pt x="571" y="54"/>
                    <a:pt x="561" y="56"/>
                    <a:pt x="554" y="58"/>
                  </a:cubicBezTo>
                  <a:cubicBezTo>
                    <a:pt x="552" y="59"/>
                    <a:pt x="550" y="60"/>
                    <a:pt x="548" y="60"/>
                  </a:cubicBezTo>
                  <a:cubicBezTo>
                    <a:pt x="545" y="62"/>
                    <a:pt x="542" y="64"/>
                    <a:pt x="540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5" y="69"/>
                    <a:pt x="548" y="71"/>
                    <a:pt x="551" y="71"/>
                  </a:cubicBezTo>
                  <a:cubicBezTo>
                    <a:pt x="552" y="71"/>
                    <a:pt x="553" y="70"/>
                    <a:pt x="554" y="70"/>
                  </a:cubicBezTo>
                  <a:cubicBezTo>
                    <a:pt x="557" y="68"/>
                    <a:pt x="559" y="67"/>
                    <a:pt x="562" y="67"/>
                  </a:cubicBezTo>
                  <a:cubicBezTo>
                    <a:pt x="568" y="66"/>
                    <a:pt x="573" y="68"/>
                    <a:pt x="576" y="70"/>
                  </a:cubicBezTo>
                  <a:cubicBezTo>
                    <a:pt x="578" y="71"/>
                    <a:pt x="579" y="72"/>
                    <a:pt x="581" y="73"/>
                  </a:cubicBezTo>
                  <a:cubicBezTo>
                    <a:pt x="582" y="73"/>
                    <a:pt x="584" y="74"/>
                    <a:pt x="585" y="74"/>
                  </a:cubicBezTo>
                  <a:cubicBezTo>
                    <a:pt x="585" y="73"/>
                    <a:pt x="586" y="72"/>
                    <a:pt x="586" y="71"/>
                  </a:cubicBezTo>
                  <a:cubicBezTo>
                    <a:pt x="581" y="68"/>
                    <a:pt x="575" y="64"/>
                    <a:pt x="576" y="57"/>
                  </a:cubicBezTo>
                  <a:cubicBezTo>
                    <a:pt x="577" y="50"/>
                    <a:pt x="585" y="48"/>
                    <a:pt x="589" y="47"/>
                  </a:cubicBezTo>
                  <a:cubicBezTo>
                    <a:pt x="593" y="46"/>
                    <a:pt x="594" y="45"/>
                    <a:pt x="595" y="43"/>
                  </a:cubicBezTo>
                  <a:cubicBezTo>
                    <a:pt x="596" y="42"/>
                    <a:pt x="599" y="39"/>
                    <a:pt x="603" y="38"/>
                  </a:cubicBezTo>
                  <a:cubicBezTo>
                    <a:pt x="605" y="38"/>
                    <a:pt x="607" y="38"/>
                    <a:pt x="610" y="39"/>
                  </a:cubicBezTo>
                  <a:cubicBezTo>
                    <a:pt x="614" y="41"/>
                    <a:pt x="619" y="45"/>
                    <a:pt x="616" y="55"/>
                  </a:cubicBezTo>
                  <a:cubicBezTo>
                    <a:pt x="616" y="55"/>
                    <a:pt x="616" y="56"/>
                    <a:pt x="616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8" y="58"/>
                    <a:pt x="626" y="58"/>
                    <a:pt x="630" y="59"/>
                  </a:cubicBezTo>
                  <a:cubicBezTo>
                    <a:pt x="639" y="59"/>
                    <a:pt x="645" y="59"/>
                    <a:pt x="648" y="65"/>
                  </a:cubicBezTo>
                  <a:cubicBezTo>
                    <a:pt x="648" y="67"/>
                    <a:pt x="649" y="71"/>
                    <a:pt x="645" y="75"/>
                  </a:cubicBezTo>
                  <a:cubicBezTo>
                    <a:pt x="641" y="79"/>
                    <a:pt x="636" y="81"/>
                    <a:pt x="631" y="82"/>
                  </a:cubicBezTo>
                  <a:cubicBezTo>
                    <a:pt x="630" y="82"/>
                    <a:pt x="627" y="83"/>
                    <a:pt x="626" y="83"/>
                  </a:cubicBezTo>
                  <a:cubicBezTo>
                    <a:pt x="627" y="89"/>
                    <a:pt x="628" y="94"/>
                    <a:pt x="626" y="97"/>
                  </a:cubicBezTo>
                  <a:cubicBezTo>
                    <a:pt x="623" y="101"/>
                    <a:pt x="619" y="102"/>
                    <a:pt x="618" y="102"/>
                  </a:cubicBezTo>
                  <a:cubicBezTo>
                    <a:pt x="615" y="102"/>
                    <a:pt x="613" y="102"/>
                    <a:pt x="610" y="102"/>
                  </a:cubicBezTo>
                  <a:cubicBezTo>
                    <a:pt x="607" y="102"/>
                    <a:pt x="607" y="102"/>
                    <a:pt x="607" y="102"/>
                  </a:cubicBezTo>
                  <a:cubicBezTo>
                    <a:pt x="603" y="102"/>
                    <a:pt x="597" y="103"/>
                    <a:pt x="592" y="104"/>
                  </a:cubicBezTo>
                  <a:cubicBezTo>
                    <a:pt x="578" y="106"/>
                    <a:pt x="566" y="107"/>
                    <a:pt x="561" y="101"/>
                  </a:cubicBezTo>
                  <a:cubicBezTo>
                    <a:pt x="559" y="105"/>
                    <a:pt x="554" y="106"/>
                    <a:pt x="551" y="107"/>
                  </a:cubicBezTo>
                  <a:cubicBezTo>
                    <a:pt x="550" y="108"/>
                    <a:pt x="548" y="109"/>
                    <a:pt x="546" y="110"/>
                  </a:cubicBezTo>
                  <a:cubicBezTo>
                    <a:pt x="544" y="111"/>
                    <a:pt x="542" y="115"/>
                    <a:pt x="539" y="118"/>
                  </a:cubicBezTo>
                  <a:cubicBezTo>
                    <a:pt x="534" y="126"/>
                    <a:pt x="528" y="136"/>
                    <a:pt x="515" y="138"/>
                  </a:cubicBezTo>
                  <a:cubicBezTo>
                    <a:pt x="511" y="139"/>
                    <a:pt x="508" y="140"/>
                    <a:pt x="506" y="140"/>
                  </a:cubicBezTo>
                  <a:cubicBezTo>
                    <a:pt x="510" y="143"/>
                    <a:pt x="511" y="148"/>
                    <a:pt x="512" y="157"/>
                  </a:cubicBezTo>
                  <a:cubicBezTo>
                    <a:pt x="513" y="164"/>
                    <a:pt x="515" y="175"/>
                    <a:pt x="500" y="177"/>
                  </a:cubicBezTo>
                  <a:cubicBezTo>
                    <a:pt x="498" y="177"/>
                    <a:pt x="496" y="177"/>
                    <a:pt x="493" y="177"/>
                  </a:cubicBezTo>
                  <a:cubicBezTo>
                    <a:pt x="491" y="177"/>
                    <a:pt x="489" y="178"/>
                    <a:pt x="488" y="178"/>
                  </a:cubicBezTo>
                  <a:cubicBezTo>
                    <a:pt x="484" y="178"/>
                    <a:pt x="480" y="178"/>
                    <a:pt x="477" y="179"/>
                  </a:cubicBezTo>
                  <a:cubicBezTo>
                    <a:pt x="470" y="180"/>
                    <a:pt x="468" y="181"/>
                    <a:pt x="468" y="181"/>
                  </a:cubicBezTo>
                  <a:cubicBezTo>
                    <a:pt x="468" y="181"/>
                    <a:pt x="468" y="181"/>
                    <a:pt x="469" y="182"/>
                  </a:cubicBezTo>
                  <a:cubicBezTo>
                    <a:pt x="469" y="186"/>
                    <a:pt x="470" y="190"/>
                    <a:pt x="470" y="195"/>
                  </a:cubicBezTo>
                  <a:cubicBezTo>
                    <a:pt x="470" y="207"/>
                    <a:pt x="471" y="213"/>
                    <a:pt x="475" y="213"/>
                  </a:cubicBezTo>
                  <a:cubicBezTo>
                    <a:pt x="480" y="213"/>
                    <a:pt x="485" y="213"/>
                    <a:pt x="490" y="212"/>
                  </a:cubicBezTo>
                  <a:cubicBezTo>
                    <a:pt x="507" y="210"/>
                    <a:pt x="512" y="205"/>
                    <a:pt x="512" y="204"/>
                  </a:cubicBezTo>
                  <a:cubicBezTo>
                    <a:pt x="513" y="190"/>
                    <a:pt x="518" y="185"/>
                    <a:pt x="524" y="179"/>
                  </a:cubicBezTo>
                  <a:cubicBezTo>
                    <a:pt x="524" y="178"/>
                    <a:pt x="525" y="178"/>
                    <a:pt x="526" y="177"/>
                  </a:cubicBezTo>
                  <a:cubicBezTo>
                    <a:pt x="526" y="176"/>
                    <a:pt x="527" y="175"/>
                    <a:pt x="527" y="173"/>
                  </a:cubicBezTo>
                  <a:cubicBezTo>
                    <a:pt x="527" y="168"/>
                    <a:pt x="529" y="162"/>
                    <a:pt x="540" y="160"/>
                  </a:cubicBezTo>
                  <a:cubicBezTo>
                    <a:pt x="553" y="158"/>
                    <a:pt x="564" y="156"/>
                    <a:pt x="567" y="153"/>
                  </a:cubicBezTo>
                  <a:cubicBezTo>
                    <a:pt x="570" y="152"/>
                    <a:pt x="571" y="151"/>
                    <a:pt x="573" y="151"/>
                  </a:cubicBezTo>
                  <a:cubicBezTo>
                    <a:pt x="577" y="150"/>
                    <a:pt x="579" y="151"/>
                    <a:pt x="581" y="153"/>
                  </a:cubicBezTo>
                  <a:cubicBezTo>
                    <a:pt x="581" y="148"/>
                    <a:pt x="584" y="144"/>
                    <a:pt x="589" y="143"/>
                  </a:cubicBezTo>
                  <a:cubicBezTo>
                    <a:pt x="589" y="143"/>
                    <a:pt x="590" y="143"/>
                    <a:pt x="591" y="142"/>
                  </a:cubicBezTo>
                  <a:cubicBezTo>
                    <a:pt x="603" y="141"/>
                    <a:pt x="640" y="153"/>
                    <a:pt x="645" y="165"/>
                  </a:cubicBezTo>
                  <a:cubicBezTo>
                    <a:pt x="646" y="166"/>
                    <a:pt x="646" y="167"/>
                    <a:pt x="647" y="168"/>
                  </a:cubicBezTo>
                  <a:cubicBezTo>
                    <a:pt x="648" y="171"/>
                    <a:pt x="651" y="177"/>
                    <a:pt x="653" y="180"/>
                  </a:cubicBezTo>
                  <a:cubicBezTo>
                    <a:pt x="654" y="179"/>
                    <a:pt x="655" y="179"/>
                    <a:pt x="657" y="179"/>
                  </a:cubicBezTo>
                  <a:cubicBezTo>
                    <a:pt x="657" y="179"/>
                    <a:pt x="657" y="179"/>
                    <a:pt x="657" y="178"/>
                  </a:cubicBezTo>
                  <a:cubicBezTo>
                    <a:pt x="658" y="176"/>
                    <a:pt x="661" y="174"/>
                    <a:pt x="664" y="173"/>
                  </a:cubicBezTo>
                  <a:cubicBezTo>
                    <a:pt x="666" y="172"/>
                    <a:pt x="669" y="171"/>
                    <a:pt x="673" y="170"/>
                  </a:cubicBezTo>
                  <a:cubicBezTo>
                    <a:pt x="675" y="170"/>
                    <a:pt x="678" y="169"/>
                    <a:pt x="680" y="169"/>
                  </a:cubicBezTo>
                  <a:cubicBezTo>
                    <a:pt x="679" y="162"/>
                    <a:pt x="682" y="153"/>
                    <a:pt x="685" y="147"/>
                  </a:cubicBezTo>
                  <a:cubicBezTo>
                    <a:pt x="685" y="145"/>
                    <a:pt x="686" y="144"/>
                    <a:pt x="686" y="143"/>
                  </a:cubicBezTo>
                  <a:cubicBezTo>
                    <a:pt x="686" y="140"/>
                    <a:pt x="689" y="136"/>
                    <a:pt x="693" y="136"/>
                  </a:cubicBezTo>
                  <a:cubicBezTo>
                    <a:pt x="697" y="135"/>
                    <a:pt x="702" y="136"/>
                    <a:pt x="706" y="139"/>
                  </a:cubicBezTo>
                  <a:cubicBezTo>
                    <a:pt x="707" y="137"/>
                    <a:pt x="710" y="135"/>
                    <a:pt x="714" y="134"/>
                  </a:cubicBezTo>
                  <a:cubicBezTo>
                    <a:pt x="722" y="132"/>
                    <a:pt x="729" y="134"/>
                    <a:pt x="733" y="139"/>
                  </a:cubicBezTo>
                  <a:cubicBezTo>
                    <a:pt x="735" y="141"/>
                    <a:pt x="736" y="145"/>
                    <a:pt x="735" y="149"/>
                  </a:cubicBezTo>
                  <a:cubicBezTo>
                    <a:pt x="736" y="150"/>
                    <a:pt x="738" y="150"/>
                    <a:pt x="742" y="150"/>
                  </a:cubicBezTo>
                  <a:cubicBezTo>
                    <a:pt x="747" y="151"/>
                    <a:pt x="752" y="154"/>
                    <a:pt x="756" y="157"/>
                  </a:cubicBezTo>
                  <a:cubicBezTo>
                    <a:pt x="756" y="155"/>
                    <a:pt x="756" y="153"/>
                    <a:pt x="756" y="151"/>
                  </a:cubicBezTo>
                  <a:cubicBezTo>
                    <a:pt x="758" y="147"/>
                    <a:pt x="762" y="143"/>
                    <a:pt x="769" y="143"/>
                  </a:cubicBezTo>
                  <a:cubicBezTo>
                    <a:pt x="774" y="142"/>
                    <a:pt x="780" y="143"/>
                    <a:pt x="784" y="145"/>
                  </a:cubicBezTo>
                  <a:cubicBezTo>
                    <a:pt x="795" y="149"/>
                    <a:pt x="795" y="157"/>
                    <a:pt x="796" y="161"/>
                  </a:cubicBezTo>
                  <a:cubicBezTo>
                    <a:pt x="796" y="163"/>
                    <a:pt x="796" y="163"/>
                    <a:pt x="797" y="163"/>
                  </a:cubicBezTo>
                  <a:cubicBezTo>
                    <a:pt x="798" y="164"/>
                    <a:pt x="799" y="165"/>
                    <a:pt x="801" y="166"/>
                  </a:cubicBezTo>
                  <a:cubicBezTo>
                    <a:pt x="807" y="170"/>
                    <a:pt x="812" y="173"/>
                    <a:pt x="812" y="179"/>
                  </a:cubicBezTo>
                  <a:cubicBezTo>
                    <a:pt x="812" y="181"/>
                    <a:pt x="812" y="183"/>
                    <a:pt x="810" y="185"/>
                  </a:cubicBezTo>
                  <a:cubicBezTo>
                    <a:pt x="811" y="186"/>
                    <a:pt x="812" y="186"/>
                    <a:pt x="813" y="187"/>
                  </a:cubicBezTo>
                  <a:cubicBezTo>
                    <a:pt x="821" y="193"/>
                    <a:pt x="820" y="199"/>
                    <a:pt x="820" y="201"/>
                  </a:cubicBezTo>
                  <a:cubicBezTo>
                    <a:pt x="818" y="208"/>
                    <a:pt x="811" y="211"/>
                    <a:pt x="802" y="209"/>
                  </a:cubicBezTo>
                  <a:cubicBezTo>
                    <a:pt x="792" y="207"/>
                    <a:pt x="782" y="203"/>
                    <a:pt x="780" y="187"/>
                  </a:cubicBezTo>
                  <a:cubicBezTo>
                    <a:pt x="780" y="182"/>
                    <a:pt x="776" y="178"/>
                    <a:pt x="769" y="172"/>
                  </a:cubicBezTo>
                  <a:cubicBezTo>
                    <a:pt x="767" y="170"/>
                    <a:pt x="764" y="168"/>
                    <a:pt x="762" y="166"/>
                  </a:cubicBezTo>
                  <a:cubicBezTo>
                    <a:pt x="763" y="168"/>
                    <a:pt x="763" y="170"/>
                    <a:pt x="763" y="171"/>
                  </a:cubicBezTo>
                  <a:cubicBezTo>
                    <a:pt x="763" y="179"/>
                    <a:pt x="757" y="184"/>
                    <a:pt x="748" y="183"/>
                  </a:cubicBezTo>
                  <a:cubicBezTo>
                    <a:pt x="742" y="183"/>
                    <a:pt x="737" y="181"/>
                    <a:pt x="732" y="179"/>
                  </a:cubicBezTo>
                  <a:cubicBezTo>
                    <a:pt x="726" y="177"/>
                    <a:pt x="721" y="176"/>
                    <a:pt x="717" y="176"/>
                  </a:cubicBezTo>
                  <a:cubicBezTo>
                    <a:pt x="716" y="176"/>
                    <a:pt x="715" y="177"/>
                    <a:pt x="714" y="178"/>
                  </a:cubicBezTo>
                  <a:cubicBezTo>
                    <a:pt x="708" y="182"/>
                    <a:pt x="701" y="183"/>
                    <a:pt x="696" y="185"/>
                  </a:cubicBezTo>
                  <a:cubicBezTo>
                    <a:pt x="695" y="185"/>
                    <a:pt x="695" y="185"/>
                    <a:pt x="695" y="185"/>
                  </a:cubicBezTo>
                  <a:cubicBezTo>
                    <a:pt x="705" y="197"/>
                    <a:pt x="709" y="197"/>
                    <a:pt x="709" y="197"/>
                  </a:cubicBezTo>
                  <a:cubicBezTo>
                    <a:pt x="711" y="196"/>
                    <a:pt x="713" y="195"/>
                    <a:pt x="715" y="195"/>
                  </a:cubicBezTo>
                  <a:cubicBezTo>
                    <a:pt x="720" y="194"/>
                    <a:pt x="724" y="196"/>
                    <a:pt x="727" y="198"/>
                  </a:cubicBezTo>
                  <a:cubicBezTo>
                    <a:pt x="727" y="198"/>
                    <a:pt x="728" y="198"/>
                    <a:pt x="728" y="198"/>
                  </a:cubicBezTo>
                  <a:cubicBezTo>
                    <a:pt x="729" y="198"/>
                    <a:pt x="729" y="197"/>
                    <a:pt x="730" y="197"/>
                  </a:cubicBezTo>
                  <a:cubicBezTo>
                    <a:pt x="732" y="195"/>
                    <a:pt x="734" y="194"/>
                    <a:pt x="736" y="193"/>
                  </a:cubicBezTo>
                  <a:cubicBezTo>
                    <a:pt x="746" y="192"/>
                    <a:pt x="747" y="203"/>
                    <a:pt x="748" y="210"/>
                  </a:cubicBezTo>
                  <a:cubicBezTo>
                    <a:pt x="750" y="223"/>
                    <a:pt x="752" y="238"/>
                    <a:pt x="743" y="244"/>
                  </a:cubicBezTo>
                  <a:cubicBezTo>
                    <a:pt x="751" y="247"/>
                    <a:pt x="760" y="253"/>
                    <a:pt x="761" y="260"/>
                  </a:cubicBezTo>
                  <a:cubicBezTo>
                    <a:pt x="762" y="264"/>
                    <a:pt x="772" y="280"/>
                    <a:pt x="778" y="285"/>
                  </a:cubicBezTo>
                  <a:cubicBezTo>
                    <a:pt x="780" y="286"/>
                    <a:pt x="780" y="286"/>
                    <a:pt x="780" y="286"/>
                  </a:cubicBezTo>
                  <a:cubicBezTo>
                    <a:pt x="788" y="291"/>
                    <a:pt x="789" y="293"/>
                    <a:pt x="791" y="302"/>
                  </a:cubicBezTo>
                  <a:cubicBezTo>
                    <a:pt x="793" y="309"/>
                    <a:pt x="797" y="314"/>
                    <a:pt x="806" y="323"/>
                  </a:cubicBezTo>
                  <a:cubicBezTo>
                    <a:pt x="807" y="324"/>
                    <a:pt x="809" y="325"/>
                    <a:pt x="810" y="327"/>
                  </a:cubicBezTo>
                  <a:cubicBezTo>
                    <a:pt x="817" y="333"/>
                    <a:pt x="819" y="336"/>
                    <a:pt x="820" y="346"/>
                  </a:cubicBezTo>
                  <a:cubicBezTo>
                    <a:pt x="821" y="352"/>
                    <a:pt x="826" y="357"/>
                    <a:pt x="827" y="357"/>
                  </a:cubicBezTo>
                  <a:cubicBezTo>
                    <a:pt x="828" y="356"/>
                    <a:pt x="828" y="356"/>
                    <a:pt x="828" y="356"/>
                  </a:cubicBezTo>
                  <a:cubicBezTo>
                    <a:pt x="837" y="350"/>
                    <a:pt x="845" y="340"/>
                    <a:pt x="845" y="335"/>
                  </a:cubicBezTo>
                  <a:cubicBezTo>
                    <a:pt x="847" y="328"/>
                    <a:pt x="850" y="326"/>
                    <a:pt x="853" y="324"/>
                  </a:cubicBezTo>
                  <a:cubicBezTo>
                    <a:pt x="853" y="324"/>
                    <a:pt x="853" y="324"/>
                    <a:pt x="853" y="324"/>
                  </a:cubicBezTo>
                  <a:cubicBezTo>
                    <a:pt x="853" y="324"/>
                    <a:pt x="853" y="323"/>
                    <a:pt x="853" y="322"/>
                  </a:cubicBezTo>
                  <a:cubicBezTo>
                    <a:pt x="853" y="316"/>
                    <a:pt x="856" y="310"/>
                    <a:pt x="858" y="307"/>
                  </a:cubicBezTo>
                  <a:cubicBezTo>
                    <a:pt x="858" y="306"/>
                    <a:pt x="859" y="305"/>
                    <a:pt x="859" y="304"/>
                  </a:cubicBezTo>
                  <a:cubicBezTo>
                    <a:pt x="856" y="301"/>
                    <a:pt x="852" y="296"/>
                    <a:pt x="849" y="291"/>
                  </a:cubicBezTo>
                  <a:cubicBezTo>
                    <a:pt x="848" y="290"/>
                    <a:pt x="847" y="288"/>
                    <a:pt x="847" y="287"/>
                  </a:cubicBezTo>
                  <a:cubicBezTo>
                    <a:pt x="845" y="290"/>
                    <a:pt x="842" y="291"/>
                    <a:pt x="839" y="292"/>
                  </a:cubicBezTo>
                  <a:cubicBezTo>
                    <a:pt x="837" y="292"/>
                    <a:pt x="832" y="292"/>
                    <a:pt x="829" y="287"/>
                  </a:cubicBezTo>
                  <a:cubicBezTo>
                    <a:pt x="828" y="287"/>
                    <a:pt x="828" y="286"/>
                    <a:pt x="827" y="285"/>
                  </a:cubicBezTo>
                  <a:cubicBezTo>
                    <a:pt x="827" y="285"/>
                    <a:pt x="827" y="285"/>
                    <a:pt x="827" y="284"/>
                  </a:cubicBezTo>
                  <a:cubicBezTo>
                    <a:pt x="826" y="284"/>
                    <a:pt x="825" y="284"/>
                    <a:pt x="824" y="284"/>
                  </a:cubicBezTo>
                  <a:cubicBezTo>
                    <a:pt x="821" y="284"/>
                    <a:pt x="815" y="281"/>
                    <a:pt x="816" y="273"/>
                  </a:cubicBezTo>
                  <a:cubicBezTo>
                    <a:pt x="816" y="271"/>
                    <a:pt x="816" y="271"/>
                    <a:pt x="814" y="270"/>
                  </a:cubicBezTo>
                  <a:cubicBezTo>
                    <a:pt x="805" y="262"/>
                    <a:pt x="802" y="255"/>
                    <a:pt x="806" y="246"/>
                  </a:cubicBezTo>
                  <a:cubicBezTo>
                    <a:pt x="808" y="242"/>
                    <a:pt x="811" y="239"/>
                    <a:pt x="816" y="239"/>
                  </a:cubicBezTo>
                  <a:cubicBezTo>
                    <a:pt x="822" y="238"/>
                    <a:pt x="829" y="242"/>
                    <a:pt x="830" y="252"/>
                  </a:cubicBezTo>
                  <a:cubicBezTo>
                    <a:pt x="831" y="257"/>
                    <a:pt x="836" y="264"/>
                    <a:pt x="839" y="263"/>
                  </a:cubicBezTo>
                  <a:cubicBezTo>
                    <a:pt x="840" y="263"/>
                    <a:pt x="840" y="263"/>
                    <a:pt x="840" y="263"/>
                  </a:cubicBezTo>
                  <a:cubicBezTo>
                    <a:pt x="841" y="262"/>
                    <a:pt x="843" y="262"/>
                    <a:pt x="844" y="262"/>
                  </a:cubicBezTo>
                  <a:cubicBezTo>
                    <a:pt x="851" y="261"/>
                    <a:pt x="855" y="266"/>
                    <a:pt x="857" y="269"/>
                  </a:cubicBezTo>
                  <a:cubicBezTo>
                    <a:pt x="859" y="271"/>
                    <a:pt x="859" y="271"/>
                    <a:pt x="860" y="272"/>
                  </a:cubicBezTo>
                  <a:cubicBezTo>
                    <a:pt x="862" y="272"/>
                    <a:pt x="865" y="272"/>
                    <a:pt x="867" y="272"/>
                  </a:cubicBezTo>
                  <a:cubicBezTo>
                    <a:pt x="873" y="272"/>
                    <a:pt x="881" y="272"/>
                    <a:pt x="886" y="278"/>
                  </a:cubicBezTo>
                  <a:cubicBezTo>
                    <a:pt x="857" y="193"/>
                    <a:pt x="804" y="119"/>
                    <a:pt x="732" y="64"/>
                  </a:cubicBezTo>
                  <a:cubicBezTo>
                    <a:pt x="715" y="63"/>
                    <a:pt x="700" y="62"/>
                    <a:pt x="692" y="58"/>
                  </a:cubicBezTo>
                  <a:close/>
                  <a:moveTo>
                    <a:pt x="891" y="294"/>
                  </a:moveTo>
                  <a:cubicBezTo>
                    <a:pt x="891" y="295"/>
                    <a:pt x="891" y="296"/>
                    <a:pt x="891" y="296"/>
                  </a:cubicBezTo>
                  <a:cubicBezTo>
                    <a:pt x="892" y="300"/>
                    <a:pt x="892" y="308"/>
                    <a:pt x="894" y="309"/>
                  </a:cubicBezTo>
                  <a:cubicBezTo>
                    <a:pt x="894" y="309"/>
                    <a:pt x="895" y="309"/>
                    <a:pt x="895" y="309"/>
                  </a:cubicBezTo>
                  <a:cubicBezTo>
                    <a:pt x="894" y="304"/>
                    <a:pt x="893" y="299"/>
                    <a:pt x="891" y="294"/>
                  </a:cubicBezTo>
                  <a:close/>
                  <a:moveTo>
                    <a:pt x="199" y="94"/>
                  </a:moveTo>
                  <a:cubicBezTo>
                    <a:pt x="198" y="93"/>
                    <a:pt x="197" y="92"/>
                    <a:pt x="196" y="92"/>
                  </a:cubicBezTo>
                  <a:cubicBezTo>
                    <a:pt x="195" y="92"/>
                    <a:pt x="193" y="93"/>
                    <a:pt x="191" y="94"/>
                  </a:cubicBezTo>
                  <a:cubicBezTo>
                    <a:pt x="190" y="95"/>
                    <a:pt x="189" y="95"/>
                    <a:pt x="188" y="96"/>
                  </a:cubicBezTo>
                  <a:cubicBezTo>
                    <a:pt x="189" y="97"/>
                    <a:pt x="191" y="98"/>
                    <a:pt x="191" y="99"/>
                  </a:cubicBezTo>
                  <a:cubicBezTo>
                    <a:pt x="193" y="97"/>
                    <a:pt x="196" y="95"/>
                    <a:pt x="199" y="94"/>
                  </a:cubicBezTo>
                  <a:close/>
                  <a:moveTo>
                    <a:pt x="24" y="465"/>
                  </a:moveTo>
                  <a:cubicBezTo>
                    <a:pt x="25" y="467"/>
                    <a:pt x="25" y="469"/>
                    <a:pt x="26" y="470"/>
                  </a:cubicBezTo>
                  <a:cubicBezTo>
                    <a:pt x="26" y="471"/>
                    <a:pt x="26" y="471"/>
                    <a:pt x="26" y="471"/>
                  </a:cubicBezTo>
                  <a:cubicBezTo>
                    <a:pt x="26" y="471"/>
                    <a:pt x="26" y="471"/>
                    <a:pt x="26" y="471"/>
                  </a:cubicBezTo>
                  <a:cubicBezTo>
                    <a:pt x="28" y="472"/>
                    <a:pt x="31" y="473"/>
                    <a:pt x="32" y="476"/>
                  </a:cubicBezTo>
                  <a:cubicBezTo>
                    <a:pt x="32" y="471"/>
                    <a:pt x="32" y="466"/>
                    <a:pt x="32" y="463"/>
                  </a:cubicBezTo>
                  <a:cubicBezTo>
                    <a:pt x="31" y="463"/>
                    <a:pt x="31" y="463"/>
                    <a:pt x="31" y="463"/>
                  </a:cubicBezTo>
                  <a:cubicBezTo>
                    <a:pt x="29" y="464"/>
                    <a:pt x="27" y="465"/>
                    <a:pt x="24" y="465"/>
                  </a:cubicBezTo>
                  <a:close/>
                  <a:moveTo>
                    <a:pt x="58" y="335"/>
                  </a:moveTo>
                  <a:cubicBezTo>
                    <a:pt x="60" y="332"/>
                    <a:pt x="62" y="329"/>
                    <a:pt x="64" y="326"/>
                  </a:cubicBezTo>
                  <a:cubicBezTo>
                    <a:pt x="70" y="315"/>
                    <a:pt x="74" y="309"/>
                    <a:pt x="75" y="301"/>
                  </a:cubicBezTo>
                  <a:cubicBezTo>
                    <a:pt x="77" y="288"/>
                    <a:pt x="85" y="279"/>
                    <a:pt x="96" y="269"/>
                  </a:cubicBezTo>
                  <a:cubicBezTo>
                    <a:pt x="105" y="261"/>
                    <a:pt x="107" y="257"/>
                    <a:pt x="108" y="256"/>
                  </a:cubicBezTo>
                  <a:cubicBezTo>
                    <a:pt x="108" y="250"/>
                    <a:pt x="115" y="239"/>
                    <a:pt x="121" y="235"/>
                  </a:cubicBezTo>
                  <a:cubicBezTo>
                    <a:pt x="123" y="233"/>
                    <a:pt x="127" y="232"/>
                    <a:pt x="130" y="231"/>
                  </a:cubicBezTo>
                  <a:cubicBezTo>
                    <a:pt x="134" y="231"/>
                    <a:pt x="137" y="232"/>
                    <a:pt x="139" y="234"/>
                  </a:cubicBezTo>
                  <a:cubicBezTo>
                    <a:pt x="140" y="233"/>
                    <a:pt x="141" y="232"/>
                    <a:pt x="143" y="231"/>
                  </a:cubicBezTo>
                  <a:cubicBezTo>
                    <a:pt x="142" y="230"/>
                    <a:pt x="141" y="229"/>
                    <a:pt x="141" y="229"/>
                  </a:cubicBezTo>
                  <a:cubicBezTo>
                    <a:pt x="140" y="227"/>
                    <a:pt x="139" y="226"/>
                    <a:pt x="140" y="224"/>
                  </a:cubicBezTo>
                  <a:cubicBezTo>
                    <a:pt x="139" y="224"/>
                    <a:pt x="138" y="224"/>
                    <a:pt x="137" y="225"/>
                  </a:cubicBezTo>
                  <a:cubicBezTo>
                    <a:pt x="134" y="225"/>
                    <a:pt x="130" y="223"/>
                    <a:pt x="128" y="220"/>
                  </a:cubicBezTo>
                  <a:cubicBezTo>
                    <a:pt x="125" y="212"/>
                    <a:pt x="135" y="201"/>
                    <a:pt x="139" y="198"/>
                  </a:cubicBezTo>
                  <a:cubicBezTo>
                    <a:pt x="148" y="191"/>
                    <a:pt x="163" y="185"/>
                    <a:pt x="172" y="183"/>
                  </a:cubicBezTo>
                  <a:cubicBezTo>
                    <a:pt x="174" y="182"/>
                    <a:pt x="175" y="182"/>
                    <a:pt x="177" y="181"/>
                  </a:cubicBezTo>
                  <a:cubicBezTo>
                    <a:pt x="178" y="181"/>
                    <a:pt x="180" y="180"/>
                    <a:pt x="181" y="180"/>
                  </a:cubicBezTo>
                  <a:cubicBezTo>
                    <a:pt x="183" y="180"/>
                    <a:pt x="185" y="180"/>
                    <a:pt x="186" y="181"/>
                  </a:cubicBezTo>
                  <a:cubicBezTo>
                    <a:pt x="187" y="179"/>
                    <a:pt x="187" y="178"/>
                    <a:pt x="189" y="176"/>
                  </a:cubicBezTo>
                  <a:cubicBezTo>
                    <a:pt x="189" y="175"/>
                    <a:pt x="190" y="175"/>
                    <a:pt x="190" y="174"/>
                  </a:cubicBezTo>
                  <a:cubicBezTo>
                    <a:pt x="186" y="174"/>
                    <a:pt x="183" y="172"/>
                    <a:pt x="181" y="170"/>
                  </a:cubicBezTo>
                  <a:cubicBezTo>
                    <a:pt x="178" y="166"/>
                    <a:pt x="178" y="162"/>
                    <a:pt x="180" y="157"/>
                  </a:cubicBezTo>
                  <a:cubicBezTo>
                    <a:pt x="180" y="156"/>
                    <a:pt x="181" y="155"/>
                    <a:pt x="182" y="153"/>
                  </a:cubicBezTo>
                  <a:cubicBezTo>
                    <a:pt x="182" y="152"/>
                    <a:pt x="182" y="151"/>
                    <a:pt x="183" y="150"/>
                  </a:cubicBezTo>
                  <a:cubicBezTo>
                    <a:pt x="179" y="152"/>
                    <a:pt x="176" y="153"/>
                    <a:pt x="173" y="154"/>
                  </a:cubicBezTo>
                  <a:cubicBezTo>
                    <a:pt x="170" y="154"/>
                    <a:pt x="167" y="154"/>
                    <a:pt x="164" y="152"/>
                  </a:cubicBezTo>
                  <a:cubicBezTo>
                    <a:pt x="163" y="150"/>
                    <a:pt x="161" y="148"/>
                    <a:pt x="161" y="146"/>
                  </a:cubicBezTo>
                  <a:cubicBezTo>
                    <a:pt x="161" y="144"/>
                    <a:pt x="161" y="143"/>
                    <a:pt x="162" y="142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57" y="147"/>
                    <a:pt x="152" y="149"/>
                    <a:pt x="148" y="151"/>
                  </a:cubicBezTo>
                  <a:cubicBezTo>
                    <a:pt x="146" y="152"/>
                    <a:pt x="144" y="153"/>
                    <a:pt x="142" y="155"/>
                  </a:cubicBezTo>
                  <a:cubicBezTo>
                    <a:pt x="138" y="158"/>
                    <a:pt x="136" y="163"/>
                    <a:pt x="135" y="164"/>
                  </a:cubicBezTo>
                  <a:cubicBezTo>
                    <a:pt x="137" y="171"/>
                    <a:pt x="133" y="175"/>
                    <a:pt x="128" y="179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24" y="182"/>
                    <a:pt x="123" y="183"/>
                    <a:pt x="122" y="184"/>
                  </a:cubicBezTo>
                  <a:cubicBezTo>
                    <a:pt x="119" y="187"/>
                    <a:pt x="112" y="193"/>
                    <a:pt x="112" y="195"/>
                  </a:cubicBezTo>
                  <a:cubicBezTo>
                    <a:pt x="113" y="204"/>
                    <a:pt x="100" y="216"/>
                    <a:pt x="94" y="217"/>
                  </a:cubicBezTo>
                  <a:cubicBezTo>
                    <a:pt x="91" y="217"/>
                    <a:pt x="88" y="216"/>
                    <a:pt x="86" y="214"/>
                  </a:cubicBezTo>
                  <a:cubicBezTo>
                    <a:pt x="85" y="213"/>
                    <a:pt x="84" y="210"/>
                    <a:pt x="85" y="206"/>
                  </a:cubicBezTo>
                  <a:cubicBezTo>
                    <a:pt x="86" y="204"/>
                    <a:pt x="86" y="203"/>
                    <a:pt x="87" y="202"/>
                  </a:cubicBezTo>
                  <a:cubicBezTo>
                    <a:pt x="83" y="201"/>
                    <a:pt x="79" y="199"/>
                    <a:pt x="77" y="196"/>
                  </a:cubicBezTo>
                  <a:cubicBezTo>
                    <a:pt x="76" y="193"/>
                    <a:pt x="74" y="187"/>
                    <a:pt x="80" y="179"/>
                  </a:cubicBezTo>
                  <a:cubicBezTo>
                    <a:pt x="88" y="168"/>
                    <a:pt x="102" y="156"/>
                    <a:pt x="109" y="149"/>
                  </a:cubicBezTo>
                  <a:cubicBezTo>
                    <a:pt x="111" y="148"/>
                    <a:pt x="113" y="146"/>
                    <a:pt x="115" y="144"/>
                  </a:cubicBezTo>
                  <a:cubicBezTo>
                    <a:pt x="118" y="142"/>
                    <a:pt x="120" y="140"/>
                    <a:pt x="121" y="138"/>
                  </a:cubicBezTo>
                  <a:cubicBezTo>
                    <a:pt x="119" y="140"/>
                    <a:pt x="117" y="141"/>
                    <a:pt x="114" y="142"/>
                  </a:cubicBezTo>
                  <a:cubicBezTo>
                    <a:pt x="111" y="144"/>
                    <a:pt x="108" y="146"/>
                    <a:pt x="104" y="148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9"/>
                    <a:pt x="95" y="150"/>
                    <a:pt x="91" y="154"/>
                  </a:cubicBezTo>
                  <a:cubicBezTo>
                    <a:pt x="32" y="233"/>
                    <a:pt x="0" y="330"/>
                    <a:pt x="1" y="428"/>
                  </a:cubicBezTo>
                  <a:cubicBezTo>
                    <a:pt x="1" y="429"/>
                    <a:pt x="1" y="429"/>
                    <a:pt x="1" y="429"/>
                  </a:cubicBezTo>
                  <a:cubicBezTo>
                    <a:pt x="1" y="420"/>
                    <a:pt x="2" y="410"/>
                    <a:pt x="3" y="401"/>
                  </a:cubicBezTo>
                  <a:cubicBezTo>
                    <a:pt x="7" y="367"/>
                    <a:pt x="12" y="364"/>
                    <a:pt x="18" y="363"/>
                  </a:cubicBezTo>
                  <a:cubicBezTo>
                    <a:pt x="19" y="363"/>
                    <a:pt x="20" y="363"/>
                    <a:pt x="21" y="363"/>
                  </a:cubicBezTo>
                  <a:cubicBezTo>
                    <a:pt x="22" y="361"/>
                    <a:pt x="24" y="358"/>
                    <a:pt x="28" y="355"/>
                  </a:cubicBezTo>
                  <a:cubicBezTo>
                    <a:pt x="32" y="350"/>
                    <a:pt x="37" y="349"/>
                    <a:pt x="42" y="347"/>
                  </a:cubicBezTo>
                  <a:cubicBezTo>
                    <a:pt x="49" y="345"/>
                    <a:pt x="54" y="344"/>
                    <a:pt x="58" y="335"/>
                  </a:cubicBezTo>
                  <a:close/>
                  <a:moveTo>
                    <a:pt x="621" y="180"/>
                  </a:moveTo>
                  <a:cubicBezTo>
                    <a:pt x="620" y="180"/>
                    <a:pt x="619" y="179"/>
                    <a:pt x="616" y="179"/>
                  </a:cubicBezTo>
                  <a:cubicBezTo>
                    <a:pt x="618" y="180"/>
                    <a:pt x="619" y="182"/>
                    <a:pt x="620" y="183"/>
                  </a:cubicBezTo>
                  <a:cubicBezTo>
                    <a:pt x="620" y="183"/>
                    <a:pt x="620" y="183"/>
                    <a:pt x="620" y="182"/>
                  </a:cubicBezTo>
                  <a:cubicBezTo>
                    <a:pt x="620" y="181"/>
                    <a:pt x="621" y="181"/>
                    <a:pt x="621" y="180"/>
                  </a:cubicBezTo>
                  <a:close/>
                  <a:moveTo>
                    <a:pt x="131" y="132"/>
                  </a:moveTo>
                  <a:cubicBezTo>
                    <a:pt x="131" y="133"/>
                    <a:pt x="130" y="133"/>
                    <a:pt x="130" y="133"/>
                  </a:cubicBezTo>
                  <a:cubicBezTo>
                    <a:pt x="131" y="133"/>
                    <a:pt x="131" y="133"/>
                    <a:pt x="131" y="133"/>
                  </a:cubicBezTo>
                  <a:lnTo>
                    <a:pt x="131" y="132"/>
                  </a:lnTo>
                  <a:close/>
                  <a:moveTo>
                    <a:pt x="188" y="195"/>
                  </a:moveTo>
                  <a:cubicBezTo>
                    <a:pt x="188" y="195"/>
                    <a:pt x="188" y="196"/>
                    <a:pt x="189" y="196"/>
                  </a:cubicBezTo>
                  <a:cubicBezTo>
                    <a:pt x="189" y="198"/>
                    <a:pt x="191" y="199"/>
                    <a:pt x="193" y="198"/>
                  </a:cubicBezTo>
                  <a:cubicBezTo>
                    <a:pt x="196" y="195"/>
                    <a:pt x="199" y="194"/>
                    <a:pt x="201" y="192"/>
                  </a:cubicBezTo>
                  <a:cubicBezTo>
                    <a:pt x="197" y="192"/>
                    <a:pt x="193" y="192"/>
                    <a:pt x="190" y="190"/>
                  </a:cubicBezTo>
                  <a:cubicBezTo>
                    <a:pt x="190" y="192"/>
                    <a:pt x="189" y="194"/>
                    <a:pt x="188" y="195"/>
                  </a:cubicBezTo>
                  <a:close/>
                  <a:moveTo>
                    <a:pt x="177" y="121"/>
                  </a:moveTo>
                  <a:cubicBezTo>
                    <a:pt x="176" y="119"/>
                    <a:pt x="176" y="117"/>
                    <a:pt x="178" y="115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7" y="116"/>
                    <a:pt x="175" y="117"/>
                    <a:pt x="174" y="119"/>
                  </a:cubicBezTo>
                  <a:cubicBezTo>
                    <a:pt x="174" y="120"/>
                    <a:pt x="176" y="120"/>
                    <a:pt x="177" y="121"/>
                  </a:cubicBezTo>
                  <a:close/>
                </a:path>
              </a:pathLst>
            </a:custGeom>
            <a:gradFill flip="none" rotWithShape="1">
              <a:gsLst>
                <a:gs pos="32000">
                  <a:srgbClr val="89DA25"/>
                </a:gs>
                <a:gs pos="0">
                  <a:srgbClr val="FFFF00"/>
                </a:gs>
                <a:gs pos="76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8" name="Oval 45"/>
            <p:cNvSpPr>
              <a:spLocks noChangeArrowheads="1"/>
            </p:cNvSpPr>
            <p:nvPr/>
          </p:nvSpPr>
          <p:spPr bwMode="auto">
            <a:xfrm>
              <a:off x="4437007" y="1514344"/>
              <a:ext cx="2242241" cy="1577902"/>
            </a:xfrm>
            <a:prstGeom prst="ellipse">
              <a:avLst/>
            </a:prstGeom>
            <a:solidFill>
              <a:srgbClr val="CEEDFC">
                <a:alpha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89" name="TextBox 288"/>
          <p:cNvSpPr txBox="1"/>
          <p:nvPr/>
        </p:nvSpPr>
        <p:spPr>
          <a:xfrm>
            <a:off x="23646" y="2468616"/>
            <a:ext cx="6993431" cy="1585049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prstMaterial="matte"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prstMaterial="flat">
              <a:contourClr>
                <a:schemeClr val="bg1"/>
              </a:contourClr>
            </a:sp3d>
          </a:bodyPr>
          <a:lstStyle/>
          <a:p>
            <a:r>
              <a:rPr lang="en-US" sz="9700" dirty="0">
                <a:ln w="38100">
                  <a:solidFill>
                    <a:schemeClr val="bg1"/>
                  </a:solidFill>
                </a:ln>
                <a:effectLst>
                  <a:outerShdw blurRad="266700" dist="127000" dir="6600000" sx="106000" sy="106000" algn="tl" rotWithShape="0">
                    <a:prstClr val="black">
                      <a:alpha val="77000"/>
                    </a:prstClr>
                  </a:outerShdw>
                </a:effectLst>
                <a:latin typeface="Acklin" pitchFamily="2" charset="0"/>
              </a:rPr>
              <a:t>One School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3495472" y="5079154"/>
            <a:ext cx="5878376" cy="159274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prstMaterial="matte"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prstMaterial="flat">
              <a:contourClr>
                <a:schemeClr val="bg1"/>
              </a:contourClr>
            </a:sp3d>
          </a:bodyPr>
          <a:lstStyle/>
          <a:p>
            <a:pPr algn="ctr"/>
            <a:r>
              <a:rPr lang="en-US" sz="9750" dirty="0">
                <a:ln w="41275">
                  <a:solidFill>
                    <a:schemeClr val="bg1"/>
                  </a:solidFill>
                </a:ln>
                <a:effectLst>
                  <a:outerShdw blurRad="266700" dist="127000" dir="7800000" sx="103000" sy="103000" algn="tl" rotWithShape="0">
                    <a:prstClr val="black">
                      <a:alpha val="75000"/>
                    </a:prstClr>
                  </a:outerShdw>
                </a:effectLst>
                <a:latin typeface="Acklin" pitchFamily="2" charset="0"/>
              </a:rPr>
              <a:t>One Goal</a:t>
            </a:r>
          </a:p>
        </p:txBody>
      </p:sp>
    </p:spTree>
    <p:extLst>
      <p:ext uri="{BB962C8B-B14F-4D97-AF65-F5344CB8AC3E}">
        <p14:creationId xmlns:p14="http://schemas.microsoft.com/office/powerpoint/2010/main" val="197724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219808"/>
            <a:ext cx="280035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708"/>
            <a:ext cx="28575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97215"/>
            <a:ext cx="5334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7948">
            <a:off x="3190682" y="2482781"/>
            <a:ext cx="29464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7550" y="219808"/>
            <a:ext cx="283845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This is how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 we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do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it!!!</a:t>
            </a:r>
          </a:p>
        </p:txBody>
      </p:sp>
    </p:spTree>
    <p:extLst>
      <p:ext uri="{BB962C8B-B14F-4D97-AF65-F5344CB8AC3E}">
        <p14:creationId xmlns:p14="http://schemas.microsoft.com/office/powerpoint/2010/main" val="37161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: Rounded Corners 256"/>
          <p:cNvSpPr/>
          <p:nvPr/>
        </p:nvSpPr>
        <p:spPr>
          <a:xfrm>
            <a:off x="369643" y="2551945"/>
            <a:ext cx="2526495" cy="3054051"/>
          </a:xfrm>
          <a:prstGeom prst="round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accent2">
                  <a:alpha val="60000"/>
                </a:schemeClr>
              </a:gs>
            </a:gsLst>
            <a:lin ang="4200000" scaled="0"/>
            <a:tileRect/>
          </a:gradFill>
          <a:ln w="107950">
            <a:solidFill>
              <a:schemeClr val="bg1"/>
            </a:solidFill>
          </a:ln>
          <a:effectLst>
            <a:glow rad="152400">
              <a:schemeClr val="accent1">
                <a:lumMod val="20000"/>
                <a:lumOff val="80000"/>
                <a:alpha val="4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ulder"/>
              </a:rPr>
              <a:t>Share the tools for success</a:t>
            </a:r>
            <a:r>
              <a:rPr lang="en-US" sz="3200" dirty="0">
                <a:solidFill>
                  <a:srgbClr val="FF0000"/>
                </a:solidFill>
                <a:latin typeface="Boulder"/>
              </a:rPr>
              <a:t>!</a:t>
            </a:r>
          </a:p>
        </p:txBody>
      </p:sp>
      <p:sp>
        <p:nvSpPr>
          <p:cNvPr id="302" name="Rectangle: Rounded Corners 301"/>
          <p:cNvSpPr/>
          <p:nvPr/>
        </p:nvSpPr>
        <p:spPr>
          <a:xfrm>
            <a:off x="3341093" y="2546650"/>
            <a:ext cx="2526495" cy="3054051"/>
          </a:xfrm>
          <a:prstGeom prst="roundRect">
            <a:avLst/>
          </a:prstGeom>
          <a:gradFill flip="none" rotWithShape="1">
            <a:gsLst>
              <a:gs pos="50000">
                <a:srgbClr val="00B0F0"/>
              </a:gs>
              <a:gs pos="0">
                <a:srgbClr val="FFFF00"/>
              </a:gs>
              <a:gs pos="100000">
                <a:schemeClr val="accent2">
                  <a:alpha val="60000"/>
                </a:schemeClr>
              </a:gs>
            </a:gsLst>
            <a:lin ang="4200000" scaled="0"/>
            <a:tileRect/>
          </a:gradFill>
          <a:ln w="107950">
            <a:solidFill>
              <a:schemeClr val="bg1"/>
            </a:solidFill>
          </a:ln>
          <a:effectLst>
            <a:glow rad="152400">
              <a:schemeClr val="accent1">
                <a:lumMod val="20000"/>
                <a:lumOff val="80000"/>
                <a:alpha val="4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1" name="Pencil"/>
          <p:cNvGrpSpPr/>
          <p:nvPr/>
        </p:nvGrpSpPr>
        <p:grpSpPr>
          <a:xfrm>
            <a:off x="104386" y="2109117"/>
            <a:ext cx="2875363" cy="538151"/>
            <a:chOff x="839676" y="3940457"/>
            <a:chExt cx="5131197" cy="6261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2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8"/>
            <p:cNvSpPr>
              <a:spLocks/>
            </p:cNvSpPr>
            <p:nvPr/>
          </p:nvSpPr>
          <p:spPr bwMode="auto">
            <a:xfrm>
              <a:off x="5249276" y="3944668"/>
              <a:ext cx="721597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F5757"/>
                </a:gs>
                <a:gs pos="60000">
                  <a:srgbClr val="D6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9"/>
            <p:cNvSpPr>
              <a:spLocks/>
            </p:cNvSpPr>
            <p:nvPr/>
          </p:nvSpPr>
          <p:spPr bwMode="auto">
            <a:xfrm>
              <a:off x="5632748" y="4143426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rgbClr val="F06C5E"/>
                </a:gs>
                <a:gs pos="66000">
                  <a:srgbClr val="DE271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10"/>
            <p:cNvSpPr>
              <a:spLocks/>
            </p:cNvSpPr>
            <p:nvPr/>
          </p:nvSpPr>
          <p:spPr bwMode="auto">
            <a:xfrm>
              <a:off x="5643804" y="4237208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BE1E"/>
                </a:gs>
                <a:gs pos="100000">
                  <a:srgbClr val="AF6821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rgbClr val="FDF091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DC05"/>
                </a:gs>
                <a:gs pos="100000">
                  <a:srgbClr val="FEC026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rgbClr val="FDF3AD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6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69000">
                  <a:srgbClr val="D49062"/>
                </a:gs>
                <a:gs pos="89000">
                  <a:srgbClr val="E6BEA2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ECE4"/>
                </a:gs>
                <a:gs pos="59000">
                  <a:srgbClr val="E7C1A7"/>
                </a:gs>
                <a:gs pos="47000">
                  <a:srgbClr val="D7976B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57000">
                  <a:srgbClr val="E5BB9F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DF1A"/>
                </a:gs>
                <a:gs pos="100000">
                  <a:srgbClr val="FCEC74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96201"/>
                </a:gs>
                <a:gs pos="100000">
                  <a:srgbClr val="BB8601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03" name="Rectangle: Rounded Corners 302"/>
          <p:cNvSpPr/>
          <p:nvPr/>
        </p:nvSpPr>
        <p:spPr>
          <a:xfrm>
            <a:off x="6306126" y="2576645"/>
            <a:ext cx="2539375" cy="3013156"/>
          </a:xfrm>
          <a:prstGeom prst="roundRect">
            <a:avLst/>
          </a:prstGeom>
          <a:gradFill flip="none" rotWithShape="1">
            <a:gsLst>
              <a:gs pos="50000">
                <a:srgbClr val="00B0F0"/>
              </a:gs>
              <a:gs pos="0">
                <a:srgbClr val="FFFF00"/>
              </a:gs>
              <a:gs pos="100000">
                <a:schemeClr val="accent2">
                  <a:alpha val="60000"/>
                </a:schemeClr>
              </a:gs>
            </a:gsLst>
            <a:lin ang="4200000" scaled="0"/>
            <a:tileRect/>
          </a:gradFill>
          <a:ln w="107950">
            <a:solidFill>
              <a:schemeClr val="bg1"/>
            </a:solidFill>
          </a:ln>
          <a:effectLst>
            <a:glow rad="152400">
              <a:schemeClr val="accent1">
                <a:lumMod val="20000"/>
                <a:lumOff val="80000"/>
                <a:alpha val="4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44" name="Pencil"/>
          <p:cNvGrpSpPr/>
          <p:nvPr/>
        </p:nvGrpSpPr>
        <p:grpSpPr>
          <a:xfrm>
            <a:off x="3205880" y="2083778"/>
            <a:ext cx="2875363" cy="538151"/>
            <a:chOff x="839676" y="3940457"/>
            <a:chExt cx="5131197" cy="6261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5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6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7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8" name="Freeform 8"/>
            <p:cNvSpPr>
              <a:spLocks/>
            </p:cNvSpPr>
            <p:nvPr/>
          </p:nvSpPr>
          <p:spPr bwMode="auto">
            <a:xfrm>
              <a:off x="5249276" y="3944668"/>
              <a:ext cx="721597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F5757"/>
                </a:gs>
                <a:gs pos="60000">
                  <a:srgbClr val="D6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9" name="Freeform 9"/>
            <p:cNvSpPr>
              <a:spLocks/>
            </p:cNvSpPr>
            <p:nvPr/>
          </p:nvSpPr>
          <p:spPr bwMode="auto">
            <a:xfrm>
              <a:off x="5632748" y="4143426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rgbClr val="F06C5E"/>
                </a:gs>
                <a:gs pos="66000">
                  <a:srgbClr val="DE271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0" name="Freeform 10"/>
            <p:cNvSpPr>
              <a:spLocks/>
            </p:cNvSpPr>
            <p:nvPr/>
          </p:nvSpPr>
          <p:spPr bwMode="auto">
            <a:xfrm>
              <a:off x="5643804" y="4237208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1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BE1E"/>
                </a:gs>
                <a:gs pos="100000">
                  <a:srgbClr val="AF6821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52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rgbClr val="FDF091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3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DC05"/>
                </a:gs>
                <a:gs pos="100000">
                  <a:srgbClr val="FEC026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4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rgbClr val="FDF3AD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5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6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6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7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8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9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0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1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2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3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4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69000">
                  <a:srgbClr val="D49062"/>
                </a:gs>
                <a:gs pos="89000">
                  <a:srgbClr val="E6BEA2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5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ECE4"/>
                </a:gs>
                <a:gs pos="59000">
                  <a:srgbClr val="E7C1A7"/>
                </a:gs>
                <a:gs pos="47000">
                  <a:srgbClr val="D7976B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6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57000">
                  <a:srgbClr val="E5BB9F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7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8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9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DF1A"/>
                </a:gs>
                <a:gs pos="100000">
                  <a:srgbClr val="FCEC74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0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96201"/>
                </a:gs>
                <a:gs pos="100000">
                  <a:srgbClr val="BB8601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1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2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3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4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5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6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7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8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9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0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1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2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3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84" name="TextBox 383"/>
          <p:cNvSpPr txBox="1"/>
          <p:nvPr/>
        </p:nvSpPr>
        <p:spPr>
          <a:xfrm rot="22276">
            <a:off x="3504397" y="2168736"/>
            <a:ext cx="2211767" cy="3808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75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  </a:t>
            </a:r>
            <a:r>
              <a:rPr lang="en-US" sz="1875" b="1" dirty="0"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2</a:t>
            </a:r>
            <a:r>
              <a:rPr lang="en-US" sz="1275" b="1" dirty="0"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 Summer Library Hours</a:t>
            </a:r>
          </a:p>
        </p:txBody>
      </p:sp>
      <p:grpSp>
        <p:nvGrpSpPr>
          <p:cNvPr id="385" name="Pencil"/>
          <p:cNvGrpSpPr/>
          <p:nvPr/>
        </p:nvGrpSpPr>
        <p:grpSpPr>
          <a:xfrm>
            <a:off x="6185807" y="2080159"/>
            <a:ext cx="2875363" cy="538151"/>
            <a:chOff x="839676" y="3940457"/>
            <a:chExt cx="5131197" cy="6261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6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7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8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9" name="Freeform 8"/>
            <p:cNvSpPr>
              <a:spLocks/>
            </p:cNvSpPr>
            <p:nvPr/>
          </p:nvSpPr>
          <p:spPr bwMode="auto">
            <a:xfrm>
              <a:off x="5249276" y="3944668"/>
              <a:ext cx="721597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F5757"/>
                </a:gs>
                <a:gs pos="60000">
                  <a:srgbClr val="D6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0" name="Freeform 9"/>
            <p:cNvSpPr>
              <a:spLocks/>
            </p:cNvSpPr>
            <p:nvPr/>
          </p:nvSpPr>
          <p:spPr bwMode="auto">
            <a:xfrm>
              <a:off x="5632748" y="4143426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rgbClr val="F06C5E"/>
                </a:gs>
                <a:gs pos="66000">
                  <a:srgbClr val="DE271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1" name="Freeform 10"/>
            <p:cNvSpPr>
              <a:spLocks/>
            </p:cNvSpPr>
            <p:nvPr/>
          </p:nvSpPr>
          <p:spPr bwMode="auto">
            <a:xfrm>
              <a:off x="5643804" y="4237208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BE1E"/>
                </a:gs>
                <a:gs pos="100000">
                  <a:srgbClr val="AF6821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rgbClr val="FDF091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DC05"/>
                </a:gs>
                <a:gs pos="100000">
                  <a:srgbClr val="FEC026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rgbClr val="FDF3AD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6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8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9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0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1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2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3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69000">
                  <a:srgbClr val="D49062"/>
                </a:gs>
                <a:gs pos="89000">
                  <a:srgbClr val="E6BEA2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ECE4"/>
                </a:gs>
                <a:gs pos="59000">
                  <a:srgbClr val="E7C1A7"/>
                </a:gs>
                <a:gs pos="47000">
                  <a:srgbClr val="D7976B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57000">
                  <a:srgbClr val="E5BB9F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0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DF1A"/>
                </a:gs>
                <a:gs pos="100000">
                  <a:srgbClr val="FCEC74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1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96201"/>
                </a:gs>
                <a:gs pos="100000">
                  <a:srgbClr val="BB8601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12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3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4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5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6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7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8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9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0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1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2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3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4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5" name="TextBox 424"/>
          <p:cNvSpPr txBox="1"/>
          <p:nvPr/>
        </p:nvSpPr>
        <p:spPr>
          <a:xfrm rot="22276">
            <a:off x="6453348" y="2122321"/>
            <a:ext cx="2211767" cy="3808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75" b="1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  </a:t>
            </a:r>
            <a:r>
              <a:rPr lang="en-US" sz="1875" b="1" dirty="0"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3</a:t>
            </a:r>
            <a:r>
              <a:rPr lang="en-US" sz="1275" b="1" dirty="0"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 One School, One Book</a:t>
            </a:r>
          </a:p>
        </p:txBody>
      </p:sp>
      <p:grpSp>
        <p:nvGrpSpPr>
          <p:cNvPr id="426" name="Apple"/>
          <p:cNvGrpSpPr>
            <a:grpSpLocks noChangeAspect="1"/>
          </p:cNvGrpSpPr>
          <p:nvPr/>
        </p:nvGrpSpPr>
        <p:grpSpPr bwMode="auto">
          <a:xfrm>
            <a:off x="954014" y="914401"/>
            <a:ext cx="873942" cy="1028697"/>
            <a:chOff x="1844" y="1007"/>
            <a:chExt cx="1937" cy="2280"/>
          </a:xfrm>
          <a:effectLst/>
        </p:grpSpPr>
        <p:sp>
          <p:nvSpPr>
            <p:cNvPr id="427" name="Freeform 21"/>
            <p:cNvSpPr>
              <a:spLocks/>
            </p:cNvSpPr>
            <p:nvPr/>
          </p:nvSpPr>
          <p:spPr bwMode="auto">
            <a:xfrm>
              <a:off x="1844" y="1694"/>
              <a:ext cx="1875" cy="1593"/>
            </a:xfrm>
            <a:custGeom>
              <a:avLst/>
              <a:gdLst>
                <a:gd name="T0" fmla="*/ 150 w 790"/>
                <a:gd name="T1" fmla="*/ 523 h 672"/>
                <a:gd name="T2" fmla="*/ 219 w 790"/>
                <a:gd name="T3" fmla="*/ 32 h 672"/>
                <a:gd name="T4" fmla="*/ 372 w 790"/>
                <a:gd name="T5" fmla="*/ 53 h 672"/>
                <a:gd name="T6" fmla="*/ 657 w 790"/>
                <a:gd name="T7" fmla="*/ 37 h 672"/>
                <a:gd name="T8" fmla="*/ 781 w 790"/>
                <a:gd name="T9" fmla="*/ 304 h 672"/>
                <a:gd name="T10" fmla="*/ 674 w 790"/>
                <a:gd name="T11" fmla="*/ 578 h 672"/>
                <a:gd name="T12" fmla="*/ 539 w 790"/>
                <a:gd name="T13" fmla="*/ 667 h 672"/>
                <a:gd name="T14" fmla="*/ 453 w 790"/>
                <a:gd name="T15" fmla="*/ 658 h 672"/>
                <a:gd name="T16" fmla="*/ 329 w 790"/>
                <a:gd name="T17" fmla="*/ 666 h 672"/>
                <a:gd name="T18" fmla="*/ 242 w 790"/>
                <a:gd name="T19" fmla="*/ 631 h 672"/>
                <a:gd name="T20" fmla="*/ 150 w 790"/>
                <a:gd name="T21" fmla="*/ 5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0" h="672">
                  <a:moveTo>
                    <a:pt x="150" y="523"/>
                  </a:moveTo>
                  <a:cubicBezTo>
                    <a:pt x="68" y="394"/>
                    <a:pt x="0" y="73"/>
                    <a:pt x="219" y="32"/>
                  </a:cubicBezTo>
                  <a:cubicBezTo>
                    <a:pt x="274" y="22"/>
                    <a:pt x="319" y="55"/>
                    <a:pt x="372" y="53"/>
                  </a:cubicBezTo>
                  <a:cubicBezTo>
                    <a:pt x="469" y="49"/>
                    <a:pt x="558" y="0"/>
                    <a:pt x="657" y="37"/>
                  </a:cubicBezTo>
                  <a:cubicBezTo>
                    <a:pt x="773" y="80"/>
                    <a:pt x="790" y="229"/>
                    <a:pt x="781" y="304"/>
                  </a:cubicBezTo>
                  <a:cubicBezTo>
                    <a:pt x="765" y="440"/>
                    <a:pt x="713" y="531"/>
                    <a:pt x="674" y="578"/>
                  </a:cubicBezTo>
                  <a:cubicBezTo>
                    <a:pt x="641" y="616"/>
                    <a:pt x="593" y="672"/>
                    <a:pt x="539" y="667"/>
                  </a:cubicBezTo>
                  <a:cubicBezTo>
                    <a:pt x="510" y="665"/>
                    <a:pt x="482" y="661"/>
                    <a:pt x="453" y="658"/>
                  </a:cubicBezTo>
                  <a:cubicBezTo>
                    <a:pt x="409" y="653"/>
                    <a:pt x="372" y="661"/>
                    <a:pt x="329" y="666"/>
                  </a:cubicBezTo>
                  <a:cubicBezTo>
                    <a:pt x="298" y="669"/>
                    <a:pt x="265" y="651"/>
                    <a:pt x="242" y="631"/>
                  </a:cubicBezTo>
                  <a:cubicBezTo>
                    <a:pt x="207" y="601"/>
                    <a:pt x="176" y="564"/>
                    <a:pt x="150" y="523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C40000"/>
                </a:gs>
                <a:gs pos="10000">
                  <a:srgbClr val="FF8B8B"/>
                </a:gs>
                <a:gs pos="99000">
                  <a:srgbClr val="8A0000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8" name="Freeform 22"/>
            <p:cNvSpPr>
              <a:spLocks/>
            </p:cNvSpPr>
            <p:nvPr/>
          </p:nvSpPr>
          <p:spPr bwMode="auto">
            <a:xfrm>
              <a:off x="2383" y="1770"/>
              <a:ext cx="959" cy="175"/>
            </a:xfrm>
            <a:custGeom>
              <a:avLst/>
              <a:gdLst>
                <a:gd name="T0" fmla="*/ 48 w 404"/>
                <a:gd name="T1" fmla="*/ 52 h 74"/>
                <a:gd name="T2" fmla="*/ 2 w 404"/>
                <a:gd name="T3" fmla="*/ 49 h 74"/>
                <a:gd name="T4" fmla="*/ 9 w 404"/>
                <a:gd name="T5" fmla="*/ 36 h 74"/>
                <a:gd name="T6" fmla="*/ 42 w 404"/>
                <a:gd name="T7" fmla="*/ 44 h 74"/>
                <a:gd name="T8" fmla="*/ 34 w 404"/>
                <a:gd name="T9" fmla="*/ 30 h 74"/>
                <a:gd name="T10" fmla="*/ 17 w 404"/>
                <a:gd name="T11" fmla="*/ 21 h 74"/>
                <a:gd name="T12" fmla="*/ 68 w 404"/>
                <a:gd name="T13" fmla="*/ 33 h 74"/>
                <a:gd name="T14" fmla="*/ 63 w 404"/>
                <a:gd name="T15" fmla="*/ 16 h 74"/>
                <a:gd name="T16" fmla="*/ 110 w 404"/>
                <a:gd name="T17" fmla="*/ 29 h 74"/>
                <a:gd name="T18" fmla="*/ 137 w 404"/>
                <a:gd name="T19" fmla="*/ 29 h 74"/>
                <a:gd name="T20" fmla="*/ 160 w 404"/>
                <a:gd name="T21" fmla="*/ 28 h 74"/>
                <a:gd name="T22" fmla="*/ 186 w 404"/>
                <a:gd name="T23" fmla="*/ 34 h 74"/>
                <a:gd name="T24" fmla="*/ 220 w 404"/>
                <a:gd name="T25" fmla="*/ 21 h 74"/>
                <a:gd name="T26" fmla="*/ 232 w 404"/>
                <a:gd name="T27" fmla="*/ 29 h 74"/>
                <a:gd name="T28" fmla="*/ 252 w 404"/>
                <a:gd name="T29" fmla="*/ 12 h 74"/>
                <a:gd name="T30" fmla="*/ 276 w 404"/>
                <a:gd name="T31" fmla="*/ 4 h 74"/>
                <a:gd name="T32" fmla="*/ 283 w 404"/>
                <a:gd name="T33" fmla="*/ 14 h 74"/>
                <a:gd name="T34" fmla="*/ 303 w 404"/>
                <a:gd name="T35" fmla="*/ 9 h 74"/>
                <a:gd name="T36" fmla="*/ 336 w 404"/>
                <a:gd name="T37" fmla="*/ 1 h 74"/>
                <a:gd name="T38" fmla="*/ 398 w 404"/>
                <a:gd name="T39" fmla="*/ 10 h 74"/>
                <a:gd name="T40" fmla="*/ 378 w 404"/>
                <a:gd name="T41" fmla="*/ 12 h 74"/>
                <a:gd name="T42" fmla="*/ 352 w 404"/>
                <a:gd name="T43" fmla="*/ 24 h 74"/>
                <a:gd name="T44" fmla="*/ 323 w 404"/>
                <a:gd name="T45" fmla="*/ 41 h 74"/>
                <a:gd name="T46" fmla="*/ 298 w 404"/>
                <a:gd name="T47" fmla="*/ 56 h 74"/>
                <a:gd name="T48" fmla="*/ 241 w 404"/>
                <a:gd name="T49" fmla="*/ 59 h 74"/>
                <a:gd name="T50" fmla="*/ 161 w 404"/>
                <a:gd name="T51" fmla="*/ 67 h 74"/>
                <a:gd name="T52" fmla="*/ 70 w 404"/>
                <a:gd name="T53" fmla="*/ 46 h 74"/>
                <a:gd name="T54" fmla="*/ 59 w 404"/>
                <a:gd name="T55" fmla="*/ 49 h 74"/>
                <a:gd name="T56" fmla="*/ 48 w 404"/>
                <a:gd name="T57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4" h="74">
                  <a:moveTo>
                    <a:pt x="48" y="52"/>
                  </a:moveTo>
                  <a:cubicBezTo>
                    <a:pt x="34" y="49"/>
                    <a:pt x="15" y="55"/>
                    <a:pt x="2" y="49"/>
                  </a:cubicBezTo>
                  <a:cubicBezTo>
                    <a:pt x="0" y="47"/>
                    <a:pt x="0" y="39"/>
                    <a:pt x="9" y="36"/>
                  </a:cubicBezTo>
                  <a:cubicBezTo>
                    <a:pt x="17" y="34"/>
                    <a:pt x="34" y="44"/>
                    <a:pt x="42" y="44"/>
                  </a:cubicBezTo>
                  <a:cubicBezTo>
                    <a:pt x="45" y="42"/>
                    <a:pt x="38" y="35"/>
                    <a:pt x="34" y="30"/>
                  </a:cubicBezTo>
                  <a:cubicBezTo>
                    <a:pt x="30" y="25"/>
                    <a:pt x="12" y="27"/>
                    <a:pt x="17" y="21"/>
                  </a:cubicBezTo>
                  <a:cubicBezTo>
                    <a:pt x="22" y="15"/>
                    <a:pt x="52" y="24"/>
                    <a:pt x="68" y="33"/>
                  </a:cubicBezTo>
                  <a:cubicBezTo>
                    <a:pt x="64" y="30"/>
                    <a:pt x="56" y="18"/>
                    <a:pt x="63" y="16"/>
                  </a:cubicBezTo>
                  <a:cubicBezTo>
                    <a:pt x="70" y="14"/>
                    <a:pt x="94" y="28"/>
                    <a:pt x="110" y="29"/>
                  </a:cubicBezTo>
                  <a:cubicBezTo>
                    <a:pt x="119" y="29"/>
                    <a:pt x="128" y="26"/>
                    <a:pt x="137" y="29"/>
                  </a:cubicBezTo>
                  <a:cubicBezTo>
                    <a:pt x="148" y="32"/>
                    <a:pt x="149" y="34"/>
                    <a:pt x="160" y="28"/>
                  </a:cubicBezTo>
                  <a:cubicBezTo>
                    <a:pt x="174" y="20"/>
                    <a:pt x="174" y="32"/>
                    <a:pt x="186" y="34"/>
                  </a:cubicBezTo>
                  <a:cubicBezTo>
                    <a:pt x="198" y="36"/>
                    <a:pt x="209" y="17"/>
                    <a:pt x="220" y="21"/>
                  </a:cubicBezTo>
                  <a:cubicBezTo>
                    <a:pt x="226" y="24"/>
                    <a:pt x="224" y="31"/>
                    <a:pt x="232" y="29"/>
                  </a:cubicBezTo>
                  <a:cubicBezTo>
                    <a:pt x="240" y="27"/>
                    <a:pt x="246" y="16"/>
                    <a:pt x="252" y="12"/>
                  </a:cubicBezTo>
                  <a:cubicBezTo>
                    <a:pt x="256" y="9"/>
                    <a:pt x="270" y="1"/>
                    <a:pt x="276" y="4"/>
                  </a:cubicBezTo>
                  <a:cubicBezTo>
                    <a:pt x="280" y="6"/>
                    <a:pt x="278" y="12"/>
                    <a:pt x="283" y="14"/>
                  </a:cubicBezTo>
                  <a:cubicBezTo>
                    <a:pt x="289" y="17"/>
                    <a:pt x="298" y="11"/>
                    <a:pt x="303" y="9"/>
                  </a:cubicBezTo>
                  <a:cubicBezTo>
                    <a:pt x="314" y="4"/>
                    <a:pt x="324" y="2"/>
                    <a:pt x="336" y="1"/>
                  </a:cubicBezTo>
                  <a:cubicBezTo>
                    <a:pt x="348" y="0"/>
                    <a:pt x="404" y="4"/>
                    <a:pt x="398" y="10"/>
                  </a:cubicBezTo>
                  <a:cubicBezTo>
                    <a:pt x="391" y="12"/>
                    <a:pt x="385" y="10"/>
                    <a:pt x="378" y="12"/>
                  </a:cubicBezTo>
                  <a:cubicBezTo>
                    <a:pt x="370" y="15"/>
                    <a:pt x="360" y="19"/>
                    <a:pt x="352" y="24"/>
                  </a:cubicBezTo>
                  <a:cubicBezTo>
                    <a:pt x="342" y="30"/>
                    <a:pt x="330" y="33"/>
                    <a:pt x="323" y="41"/>
                  </a:cubicBezTo>
                  <a:cubicBezTo>
                    <a:pt x="316" y="49"/>
                    <a:pt x="308" y="51"/>
                    <a:pt x="298" y="56"/>
                  </a:cubicBezTo>
                  <a:cubicBezTo>
                    <a:pt x="286" y="61"/>
                    <a:pt x="254" y="56"/>
                    <a:pt x="241" y="59"/>
                  </a:cubicBezTo>
                  <a:cubicBezTo>
                    <a:pt x="214" y="64"/>
                    <a:pt x="187" y="62"/>
                    <a:pt x="161" y="67"/>
                  </a:cubicBezTo>
                  <a:cubicBezTo>
                    <a:pt x="127" y="74"/>
                    <a:pt x="102" y="58"/>
                    <a:pt x="70" y="46"/>
                  </a:cubicBezTo>
                  <a:cubicBezTo>
                    <a:pt x="60" y="42"/>
                    <a:pt x="63" y="50"/>
                    <a:pt x="59" y="49"/>
                  </a:cubicBezTo>
                  <a:cubicBezTo>
                    <a:pt x="59" y="49"/>
                    <a:pt x="49" y="53"/>
                    <a:pt x="48" y="52"/>
                  </a:cubicBezTo>
                  <a:close/>
                </a:path>
              </a:pathLst>
            </a:custGeom>
            <a:gradFill>
              <a:gsLst>
                <a:gs pos="64000">
                  <a:srgbClr val="CC0000"/>
                </a:gs>
                <a:gs pos="10000">
                  <a:srgbClr val="FF8B8B"/>
                </a:gs>
                <a:gs pos="99000">
                  <a:srgbClr val="86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9" name="Freeform 23"/>
            <p:cNvSpPr>
              <a:spLocks/>
            </p:cNvSpPr>
            <p:nvPr/>
          </p:nvSpPr>
          <p:spPr bwMode="auto">
            <a:xfrm>
              <a:off x="2283" y="1964"/>
              <a:ext cx="1267" cy="851"/>
            </a:xfrm>
            <a:custGeom>
              <a:avLst/>
              <a:gdLst>
                <a:gd name="T0" fmla="*/ 71 w 534"/>
                <a:gd name="T1" fmla="*/ 258 h 359"/>
                <a:gd name="T2" fmla="*/ 148 w 534"/>
                <a:gd name="T3" fmla="*/ 38 h 359"/>
                <a:gd name="T4" fmla="*/ 237 w 534"/>
                <a:gd name="T5" fmla="*/ 47 h 359"/>
                <a:gd name="T6" fmla="*/ 347 w 534"/>
                <a:gd name="T7" fmla="*/ 25 h 359"/>
                <a:gd name="T8" fmla="*/ 456 w 534"/>
                <a:gd name="T9" fmla="*/ 30 h 359"/>
                <a:gd name="T10" fmla="*/ 527 w 534"/>
                <a:gd name="T11" fmla="*/ 168 h 359"/>
                <a:gd name="T12" fmla="*/ 404 w 534"/>
                <a:gd name="T13" fmla="*/ 329 h 359"/>
                <a:gd name="T14" fmla="*/ 261 w 534"/>
                <a:gd name="T15" fmla="*/ 353 h 359"/>
                <a:gd name="T16" fmla="*/ 153 w 534"/>
                <a:gd name="T17" fmla="*/ 329 h 359"/>
                <a:gd name="T18" fmla="*/ 71 w 534"/>
                <a:gd name="T19" fmla="*/ 25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4" h="359">
                  <a:moveTo>
                    <a:pt x="71" y="258"/>
                  </a:moveTo>
                  <a:cubicBezTo>
                    <a:pt x="14" y="178"/>
                    <a:pt x="0" y="0"/>
                    <a:pt x="148" y="38"/>
                  </a:cubicBezTo>
                  <a:cubicBezTo>
                    <a:pt x="177" y="45"/>
                    <a:pt x="205" y="50"/>
                    <a:pt x="237" y="47"/>
                  </a:cubicBezTo>
                  <a:cubicBezTo>
                    <a:pt x="273" y="43"/>
                    <a:pt x="310" y="29"/>
                    <a:pt x="347" y="25"/>
                  </a:cubicBezTo>
                  <a:cubicBezTo>
                    <a:pt x="382" y="20"/>
                    <a:pt x="421" y="18"/>
                    <a:pt x="456" y="30"/>
                  </a:cubicBezTo>
                  <a:cubicBezTo>
                    <a:pt x="513" y="50"/>
                    <a:pt x="534" y="114"/>
                    <a:pt x="527" y="168"/>
                  </a:cubicBezTo>
                  <a:cubicBezTo>
                    <a:pt x="517" y="243"/>
                    <a:pt x="426" y="319"/>
                    <a:pt x="404" y="329"/>
                  </a:cubicBezTo>
                  <a:cubicBezTo>
                    <a:pt x="355" y="352"/>
                    <a:pt x="315" y="359"/>
                    <a:pt x="261" y="353"/>
                  </a:cubicBezTo>
                  <a:cubicBezTo>
                    <a:pt x="227" y="350"/>
                    <a:pt x="184" y="341"/>
                    <a:pt x="153" y="329"/>
                  </a:cubicBezTo>
                  <a:cubicBezTo>
                    <a:pt x="102" y="309"/>
                    <a:pt x="85" y="277"/>
                    <a:pt x="71" y="258"/>
                  </a:cubicBezTo>
                  <a:close/>
                </a:path>
              </a:pathLst>
            </a:custGeom>
            <a:gradFill flip="none" rotWithShape="1">
              <a:gsLst>
                <a:gs pos="58000">
                  <a:srgbClr val="CC0000"/>
                </a:gs>
                <a:gs pos="0">
                  <a:srgbClr val="FF7979"/>
                </a:gs>
                <a:gs pos="99000">
                  <a:srgbClr val="B80000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0" name="Freeform 24"/>
            <p:cNvSpPr>
              <a:spLocks/>
            </p:cNvSpPr>
            <p:nvPr/>
          </p:nvSpPr>
          <p:spPr bwMode="auto">
            <a:xfrm>
              <a:off x="2342" y="1791"/>
              <a:ext cx="1000" cy="252"/>
            </a:xfrm>
            <a:custGeom>
              <a:avLst/>
              <a:gdLst>
                <a:gd name="T0" fmla="*/ 319 w 421"/>
                <a:gd name="T1" fmla="*/ 88 h 106"/>
                <a:gd name="T2" fmla="*/ 277 w 421"/>
                <a:gd name="T3" fmla="*/ 95 h 106"/>
                <a:gd name="T4" fmla="*/ 190 w 421"/>
                <a:gd name="T5" fmla="*/ 104 h 106"/>
                <a:gd name="T6" fmla="*/ 128 w 421"/>
                <a:gd name="T7" fmla="*/ 96 h 106"/>
                <a:gd name="T8" fmla="*/ 73 w 421"/>
                <a:gd name="T9" fmla="*/ 83 h 106"/>
                <a:gd name="T10" fmla="*/ 102 w 421"/>
                <a:gd name="T11" fmla="*/ 70 h 106"/>
                <a:gd name="T12" fmla="*/ 92 w 421"/>
                <a:gd name="T13" fmla="*/ 60 h 106"/>
                <a:gd name="T14" fmla="*/ 54 w 421"/>
                <a:gd name="T15" fmla="*/ 49 h 106"/>
                <a:gd name="T16" fmla="*/ 0 w 421"/>
                <a:gd name="T17" fmla="*/ 43 h 106"/>
                <a:gd name="T18" fmla="*/ 69 w 421"/>
                <a:gd name="T19" fmla="*/ 39 h 106"/>
                <a:gd name="T20" fmla="*/ 64 w 421"/>
                <a:gd name="T21" fmla="*/ 27 h 106"/>
                <a:gd name="T22" fmla="*/ 105 w 421"/>
                <a:gd name="T23" fmla="*/ 37 h 106"/>
                <a:gd name="T24" fmla="*/ 155 w 421"/>
                <a:gd name="T25" fmla="*/ 46 h 106"/>
                <a:gd name="T26" fmla="*/ 162 w 421"/>
                <a:gd name="T27" fmla="*/ 35 h 106"/>
                <a:gd name="T28" fmla="*/ 188 w 421"/>
                <a:gd name="T29" fmla="*/ 48 h 106"/>
                <a:gd name="T30" fmla="*/ 213 w 421"/>
                <a:gd name="T31" fmla="*/ 53 h 106"/>
                <a:gd name="T32" fmla="*/ 241 w 421"/>
                <a:gd name="T33" fmla="*/ 38 h 106"/>
                <a:gd name="T34" fmla="*/ 257 w 421"/>
                <a:gd name="T35" fmla="*/ 43 h 106"/>
                <a:gd name="T36" fmla="*/ 283 w 421"/>
                <a:gd name="T37" fmla="*/ 22 h 106"/>
                <a:gd name="T38" fmla="*/ 301 w 421"/>
                <a:gd name="T39" fmla="*/ 22 h 106"/>
                <a:gd name="T40" fmla="*/ 294 w 421"/>
                <a:gd name="T41" fmla="*/ 40 h 106"/>
                <a:gd name="T42" fmla="*/ 329 w 421"/>
                <a:gd name="T43" fmla="*/ 17 h 106"/>
                <a:gd name="T44" fmla="*/ 372 w 421"/>
                <a:gd name="T45" fmla="*/ 2 h 106"/>
                <a:gd name="T46" fmla="*/ 419 w 421"/>
                <a:gd name="T47" fmla="*/ 8 h 106"/>
                <a:gd name="T48" fmla="*/ 379 w 421"/>
                <a:gd name="T49" fmla="*/ 17 h 106"/>
                <a:gd name="T50" fmla="*/ 344 w 421"/>
                <a:gd name="T51" fmla="*/ 38 h 106"/>
                <a:gd name="T52" fmla="*/ 361 w 421"/>
                <a:gd name="T53" fmla="*/ 41 h 106"/>
                <a:gd name="T54" fmla="*/ 376 w 421"/>
                <a:gd name="T55" fmla="*/ 40 h 106"/>
                <a:gd name="T56" fmla="*/ 372 w 421"/>
                <a:gd name="T57" fmla="*/ 71 h 106"/>
                <a:gd name="T58" fmla="*/ 335 w 421"/>
                <a:gd name="T59" fmla="*/ 86 h 106"/>
                <a:gd name="T60" fmla="*/ 319 w 421"/>
                <a:gd name="T61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1" h="106">
                  <a:moveTo>
                    <a:pt x="319" y="88"/>
                  </a:moveTo>
                  <a:cubicBezTo>
                    <a:pt x="305" y="90"/>
                    <a:pt x="291" y="92"/>
                    <a:pt x="277" y="95"/>
                  </a:cubicBezTo>
                  <a:cubicBezTo>
                    <a:pt x="248" y="102"/>
                    <a:pt x="220" y="106"/>
                    <a:pt x="190" y="104"/>
                  </a:cubicBezTo>
                  <a:cubicBezTo>
                    <a:pt x="169" y="103"/>
                    <a:pt x="148" y="103"/>
                    <a:pt x="128" y="96"/>
                  </a:cubicBezTo>
                  <a:cubicBezTo>
                    <a:pt x="109" y="90"/>
                    <a:pt x="94" y="83"/>
                    <a:pt x="73" y="83"/>
                  </a:cubicBezTo>
                  <a:cubicBezTo>
                    <a:pt x="77" y="73"/>
                    <a:pt x="94" y="73"/>
                    <a:pt x="102" y="70"/>
                  </a:cubicBezTo>
                  <a:cubicBezTo>
                    <a:pt x="102" y="66"/>
                    <a:pt x="95" y="61"/>
                    <a:pt x="92" y="60"/>
                  </a:cubicBezTo>
                  <a:cubicBezTo>
                    <a:pt x="79" y="53"/>
                    <a:pt x="68" y="53"/>
                    <a:pt x="54" y="49"/>
                  </a:cubicBezTo>
                  <a:cubicBezTo>
                    <a:pt x="21" y="42"/>
                    <a:pt x="0" y="50"/>
                    <a:pt x="0" y="43"/>
                  </a:cubicBezTo>
                  <a:cubicBezTo>
                    <a:pt x="0" y="29"/>
                    <a:pt x="62" y="41"/>
                    <a:pt x="69" y="39"/>
                  </a:cubicBezTo>
                  <a:cubicBezTo>
                    <a:pt x="77" y="36"/>
                    <a:pt x="60" y="29"/>
                    <a:pt x="64" y="27"/>
                  </a:cubicBezTo>
                  <a:cubicBezTo>
                    <a:pt x="72" y="24"/>
                    <a:pt x="89" y="33"/>
                    <a:pt x="105" y="37"/>
                  </a:cubicBezTo>
                  <a:cubicBezTo>
                    <a:pt x="120" y="41"/>
                    <a:pt x="155" y="57"/>
                    <a:pt x="155" y="46"/>
                  </a:cubicBezTo>
                  <a:cubicBezTo>
                    <a:pt x="155" y="40"/>
                    <a:pt x="149" y="33"/>
                    <a:pt x="162" y="35"/>
                  </a:cubicBezTo>
                  <a:cubicBezTo>
                    <a:pt x="172" y="36"/>
                    <a:pt x="178" y="55"/>
                    <a:pt x="188" y="48"/>
                  </a:cubicBezTo>
                  <a:cubicBezTo>
                    <a:pt x="197" y="42"/>
                    <a:pt x="207" y="50"/>
                    <a:pt x="213" y="53"/>
                  </a:cubicBezTo>
                  <a:cubicBezTo>
                    <a:pt x="227" y="61"/>
                    <a:pt x="230" y="42"/>
                    <a:pt x="241" y="38"/>
                  </a:cubicBezTo>
                  <a:cubicBezTo>
                    <a:pt x="250" y="36"/>
                    <a:pt x="249" y="49"/>
                    <a:pt x="257" y="43"/>
                  </a:cubicBezTo>
                  <a:cubicBezTo>
                    <a:pt x="266" y="36"/>
                    <a:pt x="272" y="28"/>
                    <a:pt x="283" y="22"/>
                  </a:cubicBezTo>
                  <a:cubicBezTo>
                    <a:pt x="288" y="19"/>
                    <a:pt x="299" y="13"/>
                    <a:pt x="301" y="22"/>
                  </a:cubicBezTo>
                  <a:cubicBezTo>
                    <a:pt x="302" y="29"/>
                    <a:pt x="292" y="33"/>
                    <a:pt x="294" y="40"/>
                  </a:cubicBezTo>
                  <a:cubicBezTo>
                    <a:pt x="297" y="50"/>
                    <a:pt x="319" y="24"/>
                    <a:pt x="329" y="17"/>
                  </a:cubicBezTo>
                  <a:cubicBezTo>
                    <a:pt x="341" y="8"/>
                    <a:pt x="357" y="4"/>
                    <a:pt x="372" y="2"/>
                  </a:cubicBezTo>
                  <a:cubicBezTo>
                    <a:pt x="386" y="0"/>
                    <a:pt x="417" y="0"/>
                    <a:pt x="419" y="8"/>
                  </a:cubicBezTo>
                  <a:cubicBezTo>
                    <a:pt x="421" y="16"/>
                    <a:pt x="384" y="15"/>
                    <a:pt x="379" y="17"/>
                  </a:cubicBezTo>
                  <a:cubicBezTo>
                    <a:pt x="366" y="21"/>
                    <a:pt x="352" y="27"/>
                    <a:pt x="344" y="38"/>
                  </a:cubicBezTo>
                  <a:cubicBezTo>
                    <a:pt x="350" y="39"/>
                    <a:pt x="355" y="41"/>
                    <a:pt x="361" y="41"/>
                  </a:cubicBezTo>
                  <a:cubicBezTo>
                    <a:pt x="366" y="41"/>
                    <a:pt x="371" y="39"/>
                    <a:pt x="376" y="40"/>
                  </a:cubicBezTo>
                  <a:cubicBezTo>
                    <a:pt x="394" y="43"/>
                    <a:pt x="379" y="65"/>
                    <a:pt x="372" y="71"/>
                  </a:cubicBezTo>
                  <a:cubicBezTo>
                    <a:pt x="361" y="80"/>
                    <a:pt x="348" y="85"/>
                    <a:pt x="335" y="86"/>
                  </a:cubicBezTo>
                  <a:cubicBezTo>
                    <a:pt x="330" y="87"/>
                    <a:pt x="324" y="88"/>
                    <a:pt x="319" y="88"/>
                  </a:cubicBezTo>
                  <a:close/>
                </a:path>
              </a:pathLst>
            </a:custGeom>
            <a:solidFill>
              <a:srgbClr val="C8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1" name="Freeform 25"/>
            <p:cNvSpPr>
              <a:spLocks/>
            </p:cNvSpPr>
            <p:nvPr/>
          </p:nvSpPr>
          <p:spPr bwMode="auto">
            <a:xfrm>
              <a:off x="2017" y="2190"/>
              <a:ext cx="323" cy="881"/>
            </a:xfrm>
            <a:custGeom>
              <a:avLst/>
              <a:gdLst>
                <a:gd name="T0" fmla="*/ 100 w 136"/>
                <a:gd name="T1" fmla="*/ 332 h 372"/>
                <a:gd name="T2" fmla="*/ 25 w 136"/>
                <a:gd name="T3" fmla="*/ 173 h 372"/>
                <a:gd name="T4" fmla="*/ 3 w 136"/>
                <a:gd name="T5" fmla="*/ 71 h 372"/>
                <a:gd name="T6" fmla="*/ 6 w 136"/>
                <a:gd name="T7" fmla="*/ 3 h 372"/>
                <a:gd name="T8" fmla="*/ 17 w 136"/>
                <a:gd name="T9" fmla="*/ 39 h 372"/>
                <a:gd name="T10" fmla="*/ 24 w 136"/>
                <a:gd name="T11" fmla="*/ 78 h 372"/>
                <a:gd name="T12" fmla="*/ 37 w 136"/>
                <a:gd name="T13" fmla="*/ 154 h 372"/>
                <a:gd name="T14" fmla="*/ 120 w 136"/>
                <a:gd name="T15" fmla="*/ 312 h 372"/>
                <a:gd name="T16" fmla="*/ 129 w 136"/>
                <a:gd name="T17" fmla="*/ 364 h 372"/>
                <a:gd name="T18" fmla="*/ 103 w 136"/>
                <a:gd name="T19" fmla="*/ 337 h 372"/>
                <a:gd name="T20" fmla="*/ 100 w 136"/>
                <a:gd name="T21" fmla="*/ 33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372">
                  <a:moveTo>
                    <a:pt x="100" y="332"/>
                  </a:moveTo>
                  <a:cubicBezTo>
                    <a:pt x="65" y="280"/>
                    <a:pt x="31" y="197"/>
                    <a:pt x="25" y="173"/>
                  </a:cubicBezTo>
                  <a:cubicBezTo>
                    <a:pt x="17" y="143"/>
                    <a:pt x="5" y="102"/>
                    <a:pt x="3" y="71"/>
                  </a:cubicBezTo>
                  <a:cubicBezTo>
                    <a:pt x="2" y="50"/>
                    <a:pt x="0" y="6"/>
                    <a:pt x="6" y="3"/>
                  </a:cubicBezTo>
                  <a:cubicBezTo>
                    <a:pt x="15" y="0"/>
                    <a:pt x="14" y="26"/>
                    <a:pt x="17" y="39"/>
                  </a:cubicBezTo>
                  <a:cubicBezTo>
                    <a:pt x="20" y="52"/>
                    <a:pt x="22" y="65"/>
                    <a:pt x="24" y="78"/>
                  </a:cubicBezTo>
                  <a:cubicBezTo>
                    <a:pt x="27" y="103"/>
                    <a:pt x="30" y="129"/>
                    <a:pt x="37" y="154"/>
                  </a:cubicBezTo>
                  <a:cubicBezTo>
                    <a:pt x="49" y="195"/>
                    <a:pt x="98" y="260"/>
                    <a:pt x="120" y="312"/>
                  </a:cubicBezTo>
                  <a:cubicBezTo>
                    <a:pt x="127" y="330"/>
                    <a:pt x="136" y="356"/>
                    <a:pt x="129" y="364"/>
                  </a:cubicBezTo>
                  <a:cubicBezTo>
                    <a:pt x="122" y="372"/>
                    <a:pt x="114" y="353"/>
                    <a:pt x="103" y="337"/>
                  </a:cubicBezTo>
                  <a:cubicBezTo>
                    <a:pt x="102" y="335"/>
                    <a:pt x="101" y="333"/>
                    <a:pt x="100" y="332"/>
                  </a:cubicBezTo>
                  <a:close/>
                </a:path>
              </a:pathLst>
            </a:custGeom>
            <a:solidFill>
              <a:srgbClr val="9C1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2" name="Freeform 26"/>
            <p:cNvSpPr>
              <a:spLocks/>
            </p:cNvSpPr>
            <p:nvPr/>
          </p:nvSpPr>
          <p:spPr bwMode="auto">
            <a:xfrm>
              <a:off x="3422" y="2187"/>
              <a:ext cx="266" cy="820"/>
            </a:xfrm>
            <a:custGeom>
              <a:avLst/>
              <a:gdLst>
                <a:gd name="T0" fmla="*/ 59 w 112"/>
                <a:gd name="T1" fmla="*/ 270 h 346"/>
                <a:gd name="T2" fmla="*/ 103 w 112"/>
                <a:gd name="T3" fmla="*/ 70 h 346"/>
                <a:gd name="T4" fmla="*/ 102 w 112"/>
                <a:gd name="T5" fmla="*/ 2 h 346"/>
                <a:gd name="T6" fmla="*/ 87 w 112"/>
                <a:gd name="T7" fmla="*/ 43 h 346"/>
                <a:gd name="T8" fmla="*/ 65 w 112"/>
                <a:gd name="T9" fmla="*/ 130 h 346"/>
                <a:gd name="T10" fmla="*/ 41 w 112"/>
                <a:gd name="T11" fmla="*/ 243 h 346"/>
                <a:gd name="T12" fmla="*/ 7 w 112"/>
                <a:gd name="T13" fmla="*/ 334 h 346"/>
                <a:gd name="T14" fmla="*/ 59 w 112"/>
                <a:gd name="T15" fmla="*/ 27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346">
                  <a:moveTo>
                    <a:pt x="59" y="270"/>
                  </a:moveTo>
                  <a:cubicBezTo>
                    <a:pt x="83" y="228"/>
                    <a:pt x="97" y="124"/>
                    <a:pt x="103" y="70"/>
                  </a:cubicBezTo>
                  <a:cubicBezTo>
                    <a:pt x="106" y="48"/>
                    <a:pt x="112" y="4"/>
                    <a:pt x="102" y="2"/>
                  </a:cubicBezTo>
                  <a:cubicBezTo>
                    <a:pt x="90" y="0"/>
                    <a:pt x="90" y="30"/>
                    <a:pt x="87" y="43"/>
                  </a:cubicBezTo>
                  <a:cubicBezTo>
                    <a:pt x="81" y="66"/>
                    <a:pt x="72" y="107"/>
                    <a:pt x="65" y="130"/>
                  </a:cubicBezTo>
                  <a:cubicBezTo>
                    <a:pt x="52" y="174"/>
                    <a:pt x="53" y="198"/>
                    <a:pt x="41" y="243"/>
                  </a:cubicBezTo>
                  <a:cubicBezTo>
                    <a:pt x="33" y="274"/>
                    <a:pt x="0" y="327"/>
                    <a:pt x="7" y="334"/>
                  </a:cubicBezTo>
                  <a:cubicBezTo>
                    <a:pt x="35" y="346"/>
                    <a:pt x="50" y="285"/>
                    <a:pt x="59" y="2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80000"/>
                </a:gs>
                <a:gs pos="0">
                  <a:srgbClr val="DE0000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3" name="Freeform 27"/>
            <p:cNvSpPr>
              <a:spLocks/>
            </p:cNvSpPr>
            <p:nvPr/>
          </p:nvSpPr>
          <p:spPr bwMode="auto">
            <a:xfrm>
              <a:off x="2426" y="2019"/>
              <a:ext cx="889" cy="732"/>
            </a:xfrm>
            <a:custGeom>
              <a:avLst/>
              <a:gdLst>
                <a:gd name="T0" fmla="*/ 0 w 375"/>
                <a:gd name="T1" fmla="*/ 152 h 309"/>
                <a:gd name="T2" fmla="*/ 17 w 375"/>
                <a:gd name="T3" fmla="*/ 211 h 309"/>
                <a:gd name="T4" fmla="*/ 152 w 375"/>
                <a:gd name="T5" fmla="*/ 269 h 309"/>
                <a:gd name="T6" fmla="*/ 204 w 375"/>
                <a:gd name="T7" fmla="*/ 110 h 309"/>
                <a:gd name="T8" fmla="*/ 317 w 375"/>
                <a:gd name="T9" fmla="*/ 101 h 309"/>
                <a:gd name="T10" fmla="*/ 348 w 375"/>
                <a:gd name="T11" fmla="*/ 25 h 309"/>
                <a:gd name="T12" fmla="*/ 243 w 375"/>
                <a:gd name="T13" fmla="*/ 29 h 309"/>
                <a:gd name="T14" fmla="*/ 137 w 375"/>
                <a:gd name="T15" fmla="*/ 46 h 309"/>
                <a:gd name="T16" fmla="*/ 73 w 375"/>
                <a:gd name="T17" fmla="*/ 92 h 309"/>
                <a:gd name="T18" fmla="*/ 2 w 375"/>
                <a:gd name="T19" fmla="*/ 137 h 309"/>
                <a:gd name="T20" fmla="*/ 0 w 375"/>
                <a:gd name="T21" fmla="*/ 1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309">
                  <a:moveTo>
                    <a:pt x="0" y="152"/>
                  </a:moveTo>
                  <a:cubicBezTo>
                    <a:pt x="1" y="172"/>
                    <a:pt x="10" y="194"/>
                    <a:pt x="17" y="211"/>
                  </a:cubicBezTo>
                  <a:cubicBezTo>
                    <a:pt x="36" y="254"/>
                    <a:pt x="99" y="309"/>
                    <a:pt x="152" y="269"/>
                  </a:cubicBezTo>
                  <a:cubicBezTo>
                    <a:pt x="219" y="217"/>
                    <a:pt x="187" y="142"/>
                    <a:pt x="204" y="110"/>
                  </a:cubicBezTo>
                  <a:cubicBezTo>
                    <a:pt x="218" y="86"/>
                    <a:pt x="267" y="113"/>
                    <a:pt x="317" y="101"/>
                  </a:cubicBezTo>
                  <a:cubicBezTo>
                    <a:pt x="366" y="89"/>
                    <a:pt x="375" y="40"/>
                    <a:pt x="348" y="25"/>
                  </a:cubicBezTo>
                  <a:cubicBezTo>
                    <a:pt x="302" y="0"/>
                    <a:pt x="279" y="25"/>
                    <a:pt x="243" y="29"/>
                  </a:cubicBezTo>
                  <a:cubicBezTo>
                    <a:pt x="185" y="35"/>
                    <a:pt x="164" y="39"/>
                    <a:pt x="137" y="46"/>
                  </a:cubicBezTo>
                  <a:cubicBezTo>
                    <a:pt x="110" y="53"/>
                    <a:pt x="101" y="89"/>
                    <a:pt x="73" y="92"/>
                  </a:cubicBezTo>
                  <a:cubicBezTo>
                    <a:pt x="42" y="95"/>
                    <a:pt x="11" y="103"/>
                    <a:pt x="2" y="137"/>
                  </a:cubicBezTo>
                  <a:cubicBezTo>
                    <a:pt x="1" y="142"/>
                    <a:pt x="0" y="147"/>
                    <a:pt x="0" y="152"/>
                  </a:cubicBezTo>
                  <a:close/>
                </a:path>
              </a:pathLst>
            </a:custGeom>
            <a:gradFill>
              <a:gsLst>
                <a:gs pos="100000">
                  <a:srgbClr val="DE0000"/>
                </a:gs>
                <a:gs pos="0">
                  <a:srgbClr val="FF7979"/>
                </a:gs>
                <a:gs pos="54000">
                  <a:srgbClr val="CC000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4" name="Freeform 28"/>
            <p:cNvSpPr>
              <a:spLocks/>
            </p:cNvSpPr>
            <p:nvPr/>
          </p:nvSpPr>
          <p:spPr bwMode="auto">
            <a:xfrm>
              <a:off x="2627" y="1862"/>
              <a:ext cx="541" cy="162"/>
            </a:xfrm>
            <a:custGeom>
              <a:avLst/>
              <a:gdLst>
                <a:gd name="T0" fmla="*/ 179 w 228"/>
                <a:gd name="T1" fmla="*/ 47 h 68"/>
                <a:gd name="T2" fmla="*/ 228 w 228"/>
                <a:gd name="T3" fmla="*/ 33 h 68"/>
                <a:gd name="T4" fmla="*/ 177 w 228"/>
                <a:gd name="T5" fmla="*/ 37 h 68"/>
                <a:gd name="T6" fmla="*/ 210 w 228"/>
                <a:gd name="T7" fmla="*/ 6 h 68"/>
                <a:gd name="T8" fmla="*/ 148 w 228"/>
                <a:gd name="T9" fmla="*/ 36 h 68"/>
                <a:gd name="T10" fmla="*/ 163 w 228"/>
                <a:gd name="T11" fmla="*/ 2 h 68"/>
                <a:gd name="T12" fmla="*/ 136 w 228"/>
                <a:gd name="T13" fmla="*/ 30 h 68"/>
                <a:gd name="T14" fmla="*/ 112 w 228"/>
                <a:gd name="T15" fmla="*/ 37 h 68"/>
                <a:gd name="T16" fmla="*/ 67 w 228"/>
                <a:gd name="T17" fmla="*/ 30 h 68"/>
                <a:gd name="T18" fmla="*/ 75 w 228"/>
                <a:gd name="T19" fmla="*/ 40 h 68"/>
                <a:gd name="T20" fmla="*/ 23 w 228"/>
                <a:gd name="T21" fmla="*/ 32 h 68"/>
                <a:gd name="T22" fmla="*/ 3 w 228"/>
                <a:gd name="T23" fmla="*/ 30 h 68"/>
                <a:gd name="T24" fmla="*/ 38 w 228"/>
                <a:gd name="T25" fmla="*/ 50 h 68"/>
                <a:gd name="T26" fmla="*/ 5 w 228"/>
                <a:gd name="T27" fmla="*/ 54 h 68"/>
                <a:gd name="T28" fmla="*/ 55 w 228"/>
                <a:gd name="T29" fmla="*/ 66 h 68"/>
                <a:gd name="T30" fmla="*/ 113 w 228"/>
                <a:gd name="T31" fmla="*/ 64 h 68"/>
                <a:gd name="T32" fmla="*/ 179 w 228"/>
                <a:gd name="T33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68">
                  <a:moveTo>
                    <a:pt x="179" y="47"/>
                  </a:moveTo>
                  <a:cubicBezTo>
                    <a:pt x="190" y="43"/>
                    <a:pt x="228" y="41"/>
                    <a:pt x="228" y="33"/>
                  </a:cubicBezTo>
                  <a:cubicBezTo>
                    <a:pt x="215" y="23"/>
                    <a:pt x="178" y="42"/>
                    <a:pt x="177" y="37"/>
                  </a:cubicBezTo>
                  <a:cubicBezTo>
                    <a:pt x="176" y="33"/>
                    <a:pt x="212" y="10"/>
                    <a:pt x="210" y="6"/>
                  </a:cubicBezTo>
                  <a:cubicBezTo>
                    <a:pt x="204" y="2"/>
                    <a:pt x="148" y="48"/>
                    <a:pt x="148" y="36"/>
                  </a:cubicBezTo>
                  <a:cubicBezTo>
                    <a:pt x="149" y="29"/>
                    <a:pt x="169" y="3"/>
                    <a:pt x="163" y="2"/>
                  </a:cubicBezTo>
                  <a:cubicBezTo>
                    <a:pt x="155" y="0"/>
                    <a:pt x="144" y="26"/>
                    <a:pt x="136" y="30"/>
                  </a:cubicBezTo>
                  <a:cubicBezTo>
                    <a:pt x="128" y="34"/>
                    <a:pt x="121" y="36"/>
                    <a:pt x="112" y="37"/>
                  </a:cubicBezTo>
                  <a:cubicBezTo>
                    <a:pt x="96" y="41"/>
                    <a:pt x="72" y="27"/>
                    <a:pt x="67" y="30"/>
                  </a:cubicBezTo>
                  <a:cubicBezTo>
                    <a:pt x="62" y="32"/>
                    <a:pt x="74" y="37"/>
                    <a:pt x="75" y="40"/>
                  </a:cubicBezTo>
                  <a:cubicBezTo>
                    <a:pt x="72" y="47"/>
                    <a:pt x="38" y="37"/>
                    <a:pt x="23" y="32"/>
                  </a:cubicBezTo>
                  <a:cubicBezTo>
                    <a:pt x="17" y="30"/>
                    <a:pt x="3" y="26"/>
                    <a:pt x="3" y="30"/>
                  </a:cubicBezTo>
                  <a:cubicBezTo>
                    <a:pt x="0" y="39"/>
                    <a:pt x="40" y="45"/>
                    <a:pt x="38" y="50"/>
                  </a:cubicBezTo>
                  <a:cubicBezTo>
                    <a:pt x="36" y="56"/>
                    <a:pt x="9" y="48"/>
                    <a:pt x="5" y="54"/>
                  </a:cubicBezTo>
                  <a:cubicBezTo>
                    <a:pt x="0" y="61"/>
                    <a:pt x="38" y="65"/>
                    <a:pt x="55" y="66"/>
                  </a:cubicBezTo>
                  <a:cubicBezTo>
                    <a:pt x="74" y="68"/>
                    <a:pt x="94" y="67"/>
                    <a:pt x="113" y="64"/>
                  </a:cubicBezTo>
                  <a:cubicBezTo>
                    <a:pt x="131" y="61"/>
                    <a:pt x="167" y="50"/>
                    <a:pt x="179" y="47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D20000"/>
                </a:gs>
                <a:gs pos="0">
                  <a:srgbClr val="FF5353"/>
                </a:gs>
                <a:gs pos="99000">
                  <a:srgbClr val="920000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5" name="Freeform 29"/>
            <p:cNvSpPr>
              <a:spLocks/>
            </p:cNvSpPr>
            <p:nvPr/>
          </p:nvSpPr>
          <p:spPr bwMode="auto">
            <a:xfrm>
              <a:off x="2789" y="1007"/>
              <a:ext cx="992" cy="725"/>
            </a:xfrm>
            <a:custGeom>
              <a:avLst/>
              <a:gdLst>
                <a:gd name="T0" fmla="*/ 103 w 418"/>
                <a:gd name="T1" fmla="*/ 240 h 306"/>
                <a:gd name="T2" fmla="*/ 99 w 418"/>
                <a:gd name="T3" fmla="*/ 237 h 306"/>
                <a:gd name="T4" fmla="*/ 70 w 418"/>
                <a:gd name="T5" fmla="*/ 197 h 306"/>
                <a:gd name="T6" fmla="*/ 159 w 418"/>
                <a:gd name="T7" fmla="*/ 155 h 306"/>
                <a:gd name="T8" fmla="*/ 209 w 418"/>
                <a:gd name="T9" fmla="*/ 114 h 306"/>
                <a:gd name="T10" fmla="*/ 296 w 418"/>
                <a:gd name="T11" fmla="*/ 78 h 306"/>
                <a:gd name="T12" fmla="*/ 397 w 418"/>
                <a:gd name="T13" fmla="*/ 24 h 306"/>
                <a:gd name="T14" fmla="*/ 346 w 418"/>
                <a:gd name="T15" fmla="*/ 78 h 306"/>
                <a:gd name="T16" fmla="*/ 234 w 418"/>
                <a:gd name="T17" fmla="*/ 273 h 306"/>
                <a:gd name="T18" fmla="*/ 169 w 418"/>
                <a:gd name="T19" fmla="*/ 303 h 306"/>
                <a:gd name="T20" fmla="*/ 107 w 418"/>
                <a:gd name="T21" fmla="*/ 260 h 306"/>
                <a:gd name="T22" fmla="*/ 85 w 418"/>
                <a:gd name="T23" fmla="*/ 261 h 306"/>
                <a:gd name="T24" fmla="*/ 58 w 418"/>
                <a:gd name="T25" fmla="*/ 256 h 306"/>
                <a:gd name="T26" fmla="*/ 23 w 418"/>
                <a:gd name="T27" fmla="*/ 268 h 306"/>
                <a:gd name="T28" fmla="*/ 0 w 418"/>
                <a:gd name="T29" fmla="*/ 256 h 306"/>
                <a:gd name="T30" fmla="*/ 45 w 418"/>
                <a:gd name="T31" fmla="*/ 246 h 306"/>
                <a:gd name="T32" fmla="*/ 103 w 418"/>
                <a:gd name="T33" fmla="*/ 24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8" h="306">
                  <a:moveTo>
                    <a:pt x="103" y="240"/>
                  </a:moveTo>
                  <a:cubicBezTo>
                    <a:pt x="105" y="240"/>
                    <a:pt x="97" y="238"/>
                    <a:pt x="99" y="237"/>
                  </a:cubicBezTo>
                  <a:cubicBezTo>
                    <a:pt x="81" y="232"/>
                    <a:pt x="55" y="219"/>
                    <a:pt x="70" y="197"/>
                  </a:cubicBezTo>
                  <a:cubicBezTo>
                    <a:pt x="91" y="166"/>
                    <a:pt x="131" y="164"/>
                    <a:pt x="159" y="155"/>
                  </a:cubicBezTo>
                  <a:cubicBezTo>
                    <a:pt x="186" y="147"/>
                    <a:pt x="179" y="120"/>
                    <a:pt x="209" y="114"/>
                  </a:cubicBezTo>
                  <a:cubicBezTo>
                    <a:pt x="249" y="106"/>
                    <a:pt x="270" y="119"/>
                    <a:pt x="296" y="78"/>
                  </a:cubicBezTo>
                  <a:cubicBezTo>
                    <a:pt x="320" y="40"/>
                    <a:pt x="366" y="0"/>
                    <a:pt x="397" y="24"/>
                  </a:cubicBezTo>
                  <a:cubicBezTo>
                    <a:pt x="418" y="40"/>
                    <a:pt x="367" y="43"/>
                    <a:pt x="346" y="78"/>
                  </a:cubicBezTo>
                  <a:cubicBezTo>
                    <a:pt x="304" y="147"/>
                    <a:pt x="340" y="223"/>
                    <a:pt x="234" y="273"/>
                  </a:cubicBezTo>
                  <a:cubicBezTo>
                    <a:pt x="209" y="285"/>
                    <a:pt x="198" y="306"/>
                    <a:pt x="169" y="303"/>
                  </a:cubicBezTo>
                  <a:cubicBezTo>
                    <a:pt x="139" y="300"/>
                    <a:pt x="123" y="282"/>
                    <a:pt x="107" y="260"/>
                  </a:cubicBezTo>
                  <a:cubicBezTo>
                    <a:pt x="111" y="265"/>
                    <a:pt x="85" y="261"/>
                    <a:pt x="85" y="261"/>
                  </a:cubicBezTo>
                  <a:cubicBezTo>
                    <a:pt x="76" y="259"/>
                    <a:pt x="69" y="255"/>
                    <a:pt x="58" y="256"/>
                  </a:cubicBezTo>
                  <a:cubicBezTo>
                    <a:pt x="54" y="257"/>
                    <a:pt x="23" y="268"/>
                    <a:pt x="23" y="268"/>
                  </a:cubicBezTo>
                  <a:cubicBezTo>
                    <a:pt x="17" y="261"/>
                    <a:pt x="11" y="252"/>
                    <a:pt x="0" y="256"/>
                  </a:cubicBezTo>
                  <a:cubicBezTo>
                    <a:pt x="13" y="253"/>
                    <a:pt x="30" y="249"/>
                    <a:pt x="45" y="246"/>
                  </a:cubicBezTo>
                  <a:cubicBezTo>
                    <a:pt x="64" y="242"/>
                    <a:pt x="84" y="243"/>
                    <a:pt x="103" y="2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5B814"/>
                </a:gs>
                <a:gs pos="62000">
                  <a:srgbClr val="52720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6" name="Freeform 30"/>
            <p:cNvSpPr>
              <a:spLocks/>
            </p:cNvSpPr>
            <p:nvPr/>
          </p:nvSpPr>
          <p:spPr bwMode="auto">
            <a:xfrm>
              <a:off x="2853" y="1222"/>
              <a:ext cx="704" cy="389"/>
            </a:xfrm>
            <a:custGeom>
              <a:avLst/>
              <a:gdLst>
                <a:gd name="T0" fmla="*/ 23 w 297"/>
                <a:gd name="T1" fmla="*/ 156 h 164"/>
                <a:gd name="T2" fmla="*/ 0 w 297"/>
                <a:gd name="T3" fmla="*/ 161 h 164"/>
                <a:gd name="T4" fmla="*/ 1 w 297"/>
                <a:gd name="T5" fmla="*/ 162 h 164"/>
                <a:gd name="T6" fmla="*/ 26 w 297"/>
                <a:gd name="T7" fmla="*/ 158 h 164"/>
                <a:gd name="T8" fmla="*/ 63 w 297"/>
                <a:gd name="T9" fmla="*/ 159 h 164"/>
                <a:gd name="T10" fmla="*/ 94 w 297"/>
                <a:gd name="T11" fmla="*/ 161 h 164"/>
                <a:gd name="T12" fmla="*/ 191 w 297"/>
                <a:gd name="T13" fmla="*/ 95 h 164"/>
                <a:gd name="T14" fmla="*/ 284 w 297"/>
                <a:gd name="T15" fmla="*/ 45 h 164"/>
                <a:gd name="T16" fmla="*/ 297 w 297"/>
                <a:gd name="T17" fmla="*/ 0 h 164"/>
                <a:gd name="T18" fmla="*/ 289 w 297"/>
                <a:gd name="T19" fmla="*/ 11 h 164"/>
                <a:gd name="T20" fmla="*/ 191 w 297"/>
                <a:gd name="T21" fmla="*/ 32 h 164"/>
                <a:gd name="T22" fmla="*/ 131 w 297"/>
                <a:gd name="T23" fmla="*/ 76 h 164"/>
                <a:gd name="T24" fmla="*/ 52 w 297"/>
                <a:gd name="T25" fmla="*/ 113 h 164"/>
                <a:gd name="T26" fmla="*/ 86 w 297"/>
                <a:gd name="T27" fmla="*/ 148 h 164"/>
                <a:gd name="T28" fmla="*/ 76 w 297"/>
                <a:gd name="T29" fmla="*/ 153 h 164"/>
                <a:gd name="T30" fmla="*/ 23 w 297"/>
                <a:gd name="T31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164">
                  <a:moveTo>
                    <a:pt x="23" y="156"/>
                  </a:moveTo>
                  <a:cubicBezTo>
                    <a:pt x="14" y="158"/>
                    <a:pt x="0" y="160"/>
                    <a:pt x="0" y="161"/>
                  </a:cubicBezTo>
                  <a:cubicBezTo>
                    <a:pt x="0" y="161"/>
                    <a:pt x="0" y="162"/>
                    <a:pt x="1" y="162"/>
                  </a:cubicBezTo>
                  <a:cubicBezTo>
                    <a:pt x="2" y="163"/>
                    <a:pt x="25" y="158"/>
                    <a:pt x="26" y="158"/>
                  </a:cubicBezTo>
                  <a:cubicBezTo>
                    <a:pt x="31" y="158"/>
                    <a:pt x="54" y="159"/>
                    <a:pt x="63" y="159"/>
                  </a:cubicBezTo>
                  <a:cubicBezTo>
                    <a:pt x="73" y="159"/>
                    <a:pt x="85" y="164"/>
                    <a:pt x="94" y="161"/>
                  </a:cubicBezTo>
                  <a:cubicBezTo>
                    <a:pt x="139" y="148"/>
                    <a:pt x="155" y="115"/>
                    <a:pt x="191" y="95"/>
                  </a:cubicBezTo>
                  <a:cubicBezTo>
                    <a:pt x="222" y="78"/>
                    <a:pt x="265" y="81"/>
                    <a:pt x="284" y="45"/>
                  </a:cubicBezTo>
                  <a:cubicBezTo>
                    <a:pt x="291" y="32"/>
                    <a:pt x="294" y="16"/>
                    <a:pt x="297" y="0"/>
                  </a:cubicBezTo>
                  <a:cubicBezTo>
                    <a:pt x="294" y="4"/>
                    <a:pt x="292" y="7"/>
                    <a:pt x="289" y="11"/>
                  </a:cubicBezTo>
                  <a:cubicBezTo>
                    <a:pt x="263" y="52"/>
                    <a:pt x="231" y="24"/>
                    <a:pt x="191" y="32"/>
                  </a:cubicBezTo>
                  <a:cubicBezTo>
                    <a:pt x="161" y="39"/>
                    <a:pt x="157" y="68"/>
                    <a:pt x="131" y="76"/>
                  </a:cubicBezTo>
                  <a:cubicBezTo>
                    <a:pt x="103" y="85"/>
                    <a:pt x="73" y="82"/>
                    <a:pt x="52" y="113"/>
                  </a:cubicBezTo>
                  <a:cubicBezTo>
                    <a:pt x="37" y="136"/>
                    <a:pt x="86" y="146"/>
                    <a:pt x="86" y="148"/>
                  </a:cubicBezTo>
                  <a:cubicBezTo>
                    <a:pt x="86" y="150"/>
                    <a:pt x="80" y="152"/>
                    <a:pt x="76" y="153"/>
                  </a:cubicBezTo>
                  <a:cubicBezTo>
                    <a:pt x="68" y="155"/>
                    <a:pt x="31" y="154"/>
                    <a:pt x="23" y="156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EF6A8"/>
                </a:gs>
                <a:gs pos="65000">
                  <a:srgbClr val="85B814"/>
                </a:gs>
              </a:gsLst>
              <a:lin ang="3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7" name="Freeform 31"/>
            <p:cNvSpPr>
              <a:spLocks/>
            </p:cNvSpPr>
            <p:nvPr/>
          </p:nvSpPr>
          <p:spPr bwMode="auto">
            <a:xfrm>
              <a:off x="2698" y="1467"/>
              <a:ext cx="214" cy="552"/>
            </a:xfrm>
            <a:custGeom>
              <a:avLst/>
              <a:gdLst>
                <a:gd name="T0" fmla="*/ 52 w 90"/>
                <a:gd name="T1" fmla="*/ 233 h 233"/>
                <a:gd name="T2" fmla="*/ 62 w 90"/>
                <a:gd name="T3" fmla="*/ 185 h 233"/>
                <a:gd name="T4" fmla="*/ 54 w 90"/>
                <a:gd name="T5" fmla="*/ 135 h 233"/>
                <a:gd name="T6" fmla="*/ 27 w 90"/>
                <a:gd name="T7" fmla="*/ 82 h 233"/>
                <a:gd name="T8" fmla="*/ 0 w 90"/>
                <a:gd name="T9" fmla="*/ 39 h 233"/>
                <a:gd name="T10" fmla="*/ 48 w 90"/>
                <a:gd name="T11" fmla="*/ 36 h 233"/>
                <a:gd name="T12" fmla="*/ 80 w 90"/>
                <a:gd name="T13" fmla="*/ 8 h 233"/>
                <a:gd name="T14" fmla="*/ 79 w 90"/>
                <a:gd name="T15" fmla="*/ 37 h 233"/>
                <a:gd name="T16" fmla="*/ 54 w 90"/>
                <a:gd name="T17" fmla="*/ 45 h 233"/>
                <a:gd name="T18" fmla="*/ 65 w 90"/>
                <a:gd name="T19" fmla="*/ 68 h 233"/>
                <a:gd name="T20" fmla="*/ 88 w 90"/>
                <a:gd name="T21" fmla="*/ 176 h 233"/>
                <a:gd name="T22" fmla="*/ 81 w 90"/>
                <a:gd name="T23" fmla="*/ 219 h 233"/>
                <a:gd name="T24" fmla="*/ 81 w 90"/>
                <a:gd name="T25" fmla="*/ 231 h 233"/>
                <a:gd name="T26" fmla="*/ 52 w 90"/>
                <a:gd name="T2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233">
                  <a:moveTo>
                    <a:pt x="52" y="233"/>
                  </a:moveTo>
                  <a:cubicBezTo>
                    <a:pt x="55" y="218"/>
                    <a:pt x="61" y="200"/>
                    <a:pt x="62" y="185"/>
                  </a:cubicBezTo>
                  <a:cubicBezTo>
                    <a:pt x="63" y="167"/>
                    <a:pt x="59" y="151"/>
                    <a:pt x="54" y="135"/>
                  </a:cubicBezTo>
                  <a:cubicBezTo>
                    <a:pt x="48" y="115"/>
                    <a:pt x="37" y="100"/>
                    <a:pt x="27" y="82"/>
                  </a:cubicBezTo>
                  <a:cubicBezTo>
                    <a:pt x="19" y="68"/>
                    <a:pt x="5" y="55"/>
                    <a:pt x="0" y="39"/>
                  </a:cubicBezTo>
                  <a:cubicBezTo>
                    <a:pt x="15" y="41"/>
                    <a:pt x="35" y="42"/>
                    <a:pt x="48" y="36"/>
                  </a:cubicBezTo>
                  <a:cubicBezTo>
                    <a:pt x="55" y="33"/>
                    <a:pt x="64" y="26"/>
                    <a:pt x="80" y="8"/>
                  </a:cubicBezTo>
                  <a:cubicBezTo>
                    <a:pt x="86" y="0"/>
                    <a:pt x="84" y="29"/>
                    <a:pt x="79" y="37"/>
                  </a:cubicBezTo>
                  <a:cubicBezTo>
                    <a:pt x="76" y="41"/>
                    <a:pt x="58" y="52"/>
                    <a:pt x="54" y="45"/>
                  </a:cubicBezTo>
                  <a:cubicBezTo>
                    <a:pt x="59" y="52"/>
                    <a:pt x="61" y="61"/>
                    <a:pt x="65" y="68"/>
                  </a:cubicBezTo>
                  <a:cubicBezTo>
                    <a:pt x="83" y="102"/>
                    <a:pt x="90" y="137"/>
                    <a:pt x="88" y="176"/>
                  </a:cubicBezTo>
                  <a:cubicBezTo>
                    <a:pt x="87" y="190"/>
                    <a:pt x="84" y="204"/>
                    <a:pt x="81" y="219"/>
                  </a:cubicBezTo>
                  <a:cubicBezTo>
                    <a:pt x="81" y="221"/>
                    <a:pt x="81" y="227"/>
                    <a:pt x="81" y="231"/>
                  </a:cubicBezTo>
                  <a:lnTo>
                    <a:pt x="52" y="233"/>
                  </a:lnTo>
                  <a:close/>
                </a:path>
              </a:pathLst>
            </a:custGeom>
            <a:solidFill>
              <a:srgbClr val="9E4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8" name="Freeform 32"/>
            <p:cNvSpPr>
              <a:spLocks/>
            </p:cNvSpPr>
            <p:nvPr/>
          </p:nvSpPr>
          <p:spPr bwMode="auto">
            <a:xfrm>
              <a:off x="2720" y="1569"/>
              <a:ext cx="140" cy="279"/>
            </a:xfrm>
            <a:custGeom>
              <a:avLst/>
              <a:gdLst>
                <a:gd name="T0" fmla="*/ 57 w 59"/>
                <a:gd name="T1" fmla="*/ 118 h 118"/>
                <a:gd name="T2" fmla="*/ 0 w 59"/>
                <a:gd name="T3" fmla="*/ 0 h 118"/>
                <a:gd name="T4" fmla="*/ 25 w 59"/>
                <a:gd name="T5" fmla="*/ 6 h 118"/>
                <a:gd name="T6" fmla="*/ 39 w 59"/>
                <a:gd name="T7" fmla="*/ 36 h 118"/>
                <a:gd name="T8" fmla="*/ 59 w 59"/>
                <a:gd name="T9" fmla="*/ 115 h 118"/>
                <a:gd name="T10" fmla="*/ 57 w 59"/>
                <a:gd name="T1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8">
                  <a:moveTo>
                    <a:pt x="57" y="118"/>
                  </a:moveTo>
                  <a:cubicBezTo>
                    <a:pt x="49" y="74"/>
                    <a:pt x="28" y="35"/>
                    <a:pt x="0" y="0"/>
                  </a:cubicBezTo>
                  <a:cubicBezTo>
                    <a:pt x="7" y="2"/>
                    <a:pt x="19" y="2"/>
                    <a:pt x="25" y="6"/>
                  </a:cubicBezTo>
                  <a:cubicBezTo>
                    <a:pt x="32" y="11"/>
                    <a:pt x="36" y="28"/>
                    <a:pt x="39" y="36"/>
                  </a:cubicBezTo>
                  <a:cubicBezTo>
                    <a:pt x="51" y="62"/>
                    <a:pt x="55" y="88"/>
                    <a:pt x="59" y="115"/>
                  </a:cubicBezTo>
                  <a:lnTo>
                    <a:pt x="57" y="118"/>
                  </a:lnTo>
                  <a:close/>
                </a:path>
              </a:pathLst>
            </a:custGeom>
            <a:solidFill>
              <a:srgbClr val="953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9" name="Freeform 33"/>
            <p:cNvSpPr>
              <a:spLocks/>
            </p:cNvSpPr>
            <p:nvPr/>
          </p:nvSpPr>
          <p:spPr bwMode="auto">
            <a:xfrm>
              <a:off x="2309" y="2939"/>
              <a:ext cx="1225" cy="348"/>
            </a:xfrm>
            <a:custGeom>
              <a:avLst/>
              <a:gdLst>
                <a:gd name="T0" fmla="*/ 478 w 516"/>
                <a:gd name="T1" fmla="*/ 53 h 147"/>
                <a:gd name="T2" fmla="*/ 516 w 516"/>
                <a:gd name="T3" fmla="*/ 0 h 147"/>
                <a:gd name="T4" fmla="*/ 484 w 516"/>
                <a:gd name="T5" fmla="*/ 22 h 147"/>
                <a:gd name="T6" fmla="*/ 419 w 516"/>
                <a:gd name="T7" fmla="*/ 79 h 147"/>
                <a:gd name="T8" fmla="*/ 366 w 516"/>
                <a:gd name="T9" fmla="*/ 94 h 147"/>
                <a:gd name="T10" fmla="*/ 330 w 516"/>
                <a:gd name="T11" fmla="*/ 86 h 147"/>
                <a:gd name="T12" fmla="*/ 261 w 516"/>
                <a:gd name="T13" fmla="*/ 113 h 147"/>
                <a:gd name="T14" fmla="*/ 217 w 516"/>
                <a:gd name="T15" fmla="*/ 86 h 147"/>
                <a:gd name="T16" fmla="*/ 177 w 516"/>
                <a:gd name="T17" fmla="*/ 102 h 147"/>
                <a:gd name="T18" fmla="*/ 137 w 516"/>
                <a:gd name="T19" fmla="*/ 79 h 147"/>
                <a:gd name="T20" fmla="*/ 111 w 516"/>
                <a:gd name="T21" fmla="*/ 90 h 147"/>
                <a:gd name="T22" fmla="*/ 62 w 516"/>
                <a:gd name="T23" fmla="*/ 90 h 147"/>
                <a:gd name="T24" fmla="*/ 6 w 516"/>
                <a:gd name="T25" fmla="*/ 54 h 147"/>
                <a:gd name="T26" fmla="*/ 0 w 516"/>
                <a:gd name="T27" fmla="*/ 60 h 147"/>
                <a:gd name="T28" fmla="*/ 46 w 516"/>
                <a:gd name="T29" fmla="*/ 106 h 147"/>
                <a:gd name="T30" fmla="*/ 133 w 516"/>
                <a:gd name="T31" fmla="*/ 141 h 147"/>
                <a:gd name="T32" fmla="*/ 257 w 516"/>
                <a:gd name="T33" fmla="*/ 133 h 147"/>
                <a:gd name="T34" fmla="*/ 343 w 516"/>
                <a:gd name="T35" fmla="*/ 142 h 147"/>
                <a:gd name="T36" fmla="*/ 478 w 516"/>
                <a:gd name="T37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6" h="147">
                  <a:moveTo>
                    <a:pt x="478" y="53"/>
                  </a:moveTo>
                  <a:cubicBezTo>
                    <a:pt x="492" y="37"/>
                    <a:pt x="504" y="18"/>
                    <a:pt x="516" y="0"/>
                  </a:cubicBezTo>
                  <a:cubicBezTo>
                    <a:pt x="505" y="7"/>
                    <a:pt x="495" y="15"/>
                    <a:pt x="484" y="22"/>
                  </a:cubicBezTo>
                  <a:cubicBezTo>
                    <a:pt x="477" y="27"/>
                    <a:pt x="444" y="61"/>
                    <a:pt x="419" y="79"/>
                  </a:cubicBezTo>
                  <a:cubicBezTo>
                    <a:pt x="393" y="98"/>
                    <a:pt x="385" y="89"/>
                    <a:pt x="366" y="94"/>
                  </a:cubicBezTo>
                  <a:cubicBezTo>
                    <a:pt x="348" y="98"/>
                    <a:pt x="340" y="87"/>
                    <a:pt x="330" y="86"/>
                  </a:cubicBezTo>
                  <a:cubicBezTo>
                    <a:pt x="309" y="84"/>
                    <a:pt x="282" y="120"/>
                    <a:pt x="261" y="113"/>
                  </a:cubicBezTo>
                  <a:cubicBezTo>
                    <a:pt x="239" y="106"/>
                    <a:pt x="235" y="86"/>
                    <a:pt x="217" y="86"/>
                  </a:cubicBezTo>
                  <a:cubicBezTo>
                    <a:pt x="204" y="86"/>
                    <a:pt x="196" y="105"/>
                    <a:pt x="177" y="102"/>
                  </a:cubicBezTo>
                  <a:cubicBezTo>
                    <a:pt x="165" y="101"/>
                    <a:pt x="151" y="78"/>
                    <a:pt x="137" y="79"/>
                  </a:cubicBezTo>
                  <a:cubicBezTo>
                    <a:pt x="127" y="79"/>
                    <a:pt x="122" y="91"/>
                    <a:pt x="111" y="90"/>
                  </a:cubicBezTo>
                  <a:cubicBezTo>
                    <a:pt x="101" y="90"/>
                    <a:pt x="71" y="90"/>
                    <a:pt x="62" y="90"/>
                  </a:cubicBezTo>
                  <a:cubicBezTo>
                    <a:pt x="44" y="90"/>
                    <a:pt x="28" y="45"/>
                    <a:pt x="6" y="54"/>
                  </a:cubicBezTo>
                  <a:cubicBezTo>
                    <a:pt x="3" y="56"/>
                    <a:pt x="1" y="58"/>
                    <a:pt x="0" y="60"/>
                  </a:cubicBezTo>
                  <a:cubicBezTo>
                    <a:pt x="14" y="77"/>
                    <a:pt x="30" y="92"/>
                    <a:pt x="46" y="106"/>
                  </a:cubicBezTo>
                  <a:cubicBezTo>
                    <a:pt x="69" y="126"/>
                    <a:pt x="102" y="144"/>
                    <a:pt x="133" y="141"/>
                  </a:cubicBezTo>
                  <a:cubicBezTo>
                    <a:pt x="176" y="136"/>
                    <a:pt x="213" y="128"/>
                    <a:pt x="257" y="133"/>
                  </a:cubicBezTo>
                  <a:cubicBezTo>
                    <a:pt x="286" y="136"/>
                    <a:pt x="314" y="140"/>
                    <a:pt x="343" y="142"/>
                  </a:cubicBezTo>
                  <a:cubicBezTo>
                    <a:pt x="397" y="147"/>
                    <a:pt x="445" y="91"/>
                    <a:pt x="478" y="53"/>
                  </a:cubicBezTo>
                  <a:close/>
                </a:path>
              </a:pathLst>
            </a:custGeom>
            <a:solidFill>
              <a:srgbClr val="8B1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40" name="Globe"/>
          <p:cNvGrpSpPr/>
          <p:nvPr/>
        </p:nvGrpSpPr>
        <p:grpSpPr>
          <a:xfrm>
            <a:off x="4285828" y="1091866"/>
            <a:ext cx="743372" cy="956072"/>
            <a:chOff x="3823126" y="1054593"/>
            <a:chExt cx="3849594" cy="4951073"/>
          </a:xfrm>
        </p:grpSpPr>
        <p:sp>
          <p:nvSpPr>
            <p:cNvPr id="441" name="Freeform 5"/>
            <p:cNvSpPr>
              <a:spLocks/>
            </p:cNvSpPr>
            <p:nvPr/>
          </p:nvSpPr>
          <p:spPr bwMode="auto">
            <a:xfrm>
              <a:off x="4665981" y="5596333"/>
              <a:ext cx="1949915" cy="409333"/>
            </a:xfrm>
            <a:custGeom>
              <a:avLst/>
              <a:gdLst>
                <a:gd name="T0" fmla="*/ 528 w 528"/>
                <a:gd name="T1" fmla="*/ 36 h 111"/>
                <a:gd name="T2" fmla="*/ 264 w 528"/>
                <a:gd name="T3" fmla="*/ 0 h 111"/>
                <a:gd name="T4" fmla="*/ 0 w 528"/>
                <a:gd name="T5" fmla="*/ 36 h 111"/>
                <a:gd name="T6" fmla="*/ 0 w 528"/>
                <a:gd name="T7" fmla="*/ 75 h 111"/>
                <a:gd name="T8" fmla="*/ 264 w 528"/>
                <a:gd name="T9" fmla="*/ 111 h 111"/>
                <a:gd name="T10" fmla="*/ 528 w 528"/>
                <a:gd name="T11" fmla="*/ 75 h 111"/>
                <a:gd name="T12" fmla="*/ 528 w 528"/>
                <a:gd name="T13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111">
                  <a:moveTo>
                    <a:pt x="528" y="36"/>
                  </a:moveTo>
                  <a:cubicBezTo>
                    <a:pt x="528" y="16"/>
                    <a:pt x="410" y="0"/>
                    <a:pt x="264" y="0"/>
                  </a:cubicBezTo>
                  <a:cubicBezTo>
                    <a:pt x="118" y="0"/>
                    <a:pt x="0" y="16"/>
                    <a:pt x="0" y="36"/>
                  </a:cubicBezTo>
                  <a:cubicBezTo>
                    <a:pt x="0" y="43"/>
                    <a:pt x="0" y="67"/>
                    <a:pt x="0" y="75"/>
                  </a:cubicBezTo>
                  <a:cubicBezTo>
                    <a:pt x="0" y="94"/>
                    <a:pt x="118" y="111"/>
                    <a:pt x="264" y="111"/>
                  </a:cubicBezTo>
                  <a:cubicBezTo>
                    <a:pt x="410" y="111"/>
                    <a:pt x="528" y="94"/>
                    <a:pt x="528" y="75"/>
                  </a:cubicBezTo>
                  <a:cubicBezTo>
                    <a:pt x="528" y="67"/>
                    <a:pt x="528" y="43"/>
                    <a:pt x="528" y="36"/>
                  </a:cubicBezTo>
                  <a:close/>
                </a:path>
              </a:pathLst>
            </a:custGeom>
            <a:gradFill>
              <a:gsLst>
                <a:gs pos="100000">
                  <a:srgbClr val="DFA728"/>
                </a:gs>
                <a:gs pos="0">
                  <a:srgbClr val="CC7A23"/>
                </a:gs>
                <a:gs pos="79412">
                  <a:srgbClr val="E47C11"/>
                </a:gs>
                <a:gs pos="19000">
                  <a:srgbClr val="EBC42B"/>
                </a:gs>
                <a:gs pos="50000">
                  <a:srgbClr val="E47C11"/>
                </a:gs>
                <a:gs pos="40000">
                  <a:srgbClr val="FCEE30"/>
                </a:gs>
              </a:gsLst>
              <a:lin ang="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42" name="Oval 6"/>
            <p:cNvSpPr>
              <a:spLocks noChangeArrowheads="1"/>
            </p:cNvSpPr>
            <p:nvPr/>
          </p:nvSpPr>
          <p:spPr bwMode="auto">
            <a:xfrm>
              <a:off x="4673423" y="5588890"/>
              <a:ext cx="1949915" cy="266067"/>
            </a:xfrm>
            <a:prstGeom prst="ellipse">
              <a:avLst/>
            </a:prstGeom>
            <a:gradFill>
              <a:gsLst>
                <a:gs pos="100000">
                  <a:srgbClr val="EBC42B"/>
                </a:gs>
                <a:gs pos="0">
                  <a:srgbClr val="E47C11"/>
                </a:gs>
              </a:gsLst>
              <a:lin ang="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443" name="Freeform 7"/>
            <p:cNvSpPr>
              <a:spLocks/>
            </p:cNvSpPr>
            <p:nvPr/>
          </p:nvSpPr>
          <p:spPr bwMode="auto">
            <a:xfrm>
              <a:off x="4835296" y="5466090"/>
              <a:ext cx="1629891" cy="344212"/>
            </a:xfrm>
            <a:custGeom>
              <a:avLst/>
              <a:gdLst>
                <a:gd name="T0" fmla="*/ 441 w 441"/>
                <a:gd name="T1" fmla="*/ 30 h 93"/>
                <a:gd name="T2" fmla="*/ 221 w 441"/>
                <a:gd name="T3" fmla="*/ 0 h 93"/>
                <a:gd name="T4" fmla="*/ 0 w 441"/>
                <a:gd name="T5" fmla="*/ 30 h 93"/>
                <a:gd name="T6" fmla="*/ 0 w 441"/>
                <a:gd name="T7" fmla="*/ 63 h 93"/>
                <a:gd name="T8" fmla="*/ 221 w 441"/>
                <a:gd name="T9" fmla="*/ 93 h 93"/>
                <a:gd name="T10" fmla="*/ 441 w 441"/>
                <a:gd name="T11" fmla="*/ 63 h 93"/>
                <a:gd name="T12" fmla="*/ 441 w 441"/>
                <a:gd name="T13" fmla="*/ 3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93">
                  <a:moveTo>
                    <a:pt x="441" y="30"/>
                  </a:moveTo>
                  <a:cubicBezTo>
                    <a:pt x="441" y="14"/>
                    <a:pt x="342" y="0"/>
                    <a:pt x="221" y="0"/>
                  </a:cubicBezTo>
                  <a:cubicBezTo>
                    <a:pt x="99" y="0"/>
                    <a:pt x="0" y="14"/>
                    <a:pt x="0" y="30"/>
                  </a:cubicBezTo>
                  <a:cubicBezTo>
                    <a:pt x="0" y="36"/>
                    <a:pt x="0" y="57"/>
                    <a:pt x="0" y="63"/>
                  </a:cubicBezTo>
                  <a:cubicBezTo>
                    <a:pt x="0" y="80"/>
                    <a:pt x="99" y="93"/>
                    <a:pt x="221" y="93"/>
                  </a:cubicBezTo>
                  <a:cubicBezTo>
                    <a:pt x="342" y="93"/>
                    <a:pt x="441" y="80"/>
                    <a:pt x="441" y="63"/>
                  </a:cubicBezTo>
                  <a:cubicBezTo>
                    <a:pt x="441" y="57"/>
                    <a:pt x="441" y="36"/>
                    <a:pt x="441" y="3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DFA728"/>
                </a:gs>
                <a:gs pos="0">
                  <a:srgbClr val="CC7A23"/>
                </a:gs>
                <a:gs pos="79412">
                  <a:srgbClr val="E47C11"/>
                </a:gs>
                <a:gs pos="19000">
                  <a:srgbClr val="EBC42B"/>
                </a:gs>
                <a:gs pos="50000">
                  <a:srgbClr val="E47C11"/>
                </a:gs>
                <a:gs pos="40000">
                  <a:srgbClr val="FCEE30"/>
                </a:gs>
              </a:gsLst>
              <a:lin ang="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44" name="Oval 8"/>
            <p:cNvSpPr>
              <a:spLocks noChangeArrowheads="1"/>
            </p:cNvSpPr>
            <p:nvPr/>
          </p:nvSpPr>
          <p:spPr bwMode="auto">
            <a:xfrm>
              <a:off x="4842738" y="5462369"/>
              <a:ext cx="1629891" cy="221412"/>
            </a:xfrm>
            <a:prstGeom prst="ellipse">
              <a:avLst/>
            </a:prstGeom>
            <a:gradFill>
              <a:gsLst>
                <a:gs pos="100000">
                  <a:srgbClr val="EBC42B"/>
                </a:gs>
                <a:gs pos="0">
                  <a:srgbClr val="E47C11"/>
                </a:gs>
              </a:gsLst>
              <a:lin ang="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45" name="Freeform 9"/>
            <p:cNvSpPr>
              <a:spLocks/>
            </p:cNvSpPr>
            <p:nvPr/>
          </p:nvSpPr>
          <p:spPr bwMode="auto">
            <a:xfrm>
              <a:off x="5449296" y="5000939"/>
              <a:ext cx="387006" cy="595394"/>
            </a:xfrm>
            <a:custGeom>
              <a:avLst/>
              <a:gdLst>
                <a:gd name="T0" fmla="*/ 105 w 105"/>
                <a:gd name="T1" fmla="*/ 151 h 161"/>
                <a:gd name="T2" fmla="*/ 50 w 105"/>
                <a:gd name="T3" fmla="*/ 161 h 161"/>
                <a:gd name="T4" fmla="*/ 3 w 105"/>
                <a:gd name="T5" fmla="*/ 151 h 161"/>
                <a:gd name="T6" fmla="*/ 3 w 105"/>
                <a:gd name="T7" fmla="*/ 0 h 161"/>
                <a:gd name="T8" fmla="*/ 53 w 105"/>
                <a:gd name="T9" fmla="*/ 7 h 161"/>
                <a:gd name="T10" fmla="*/ 105 w 105"/>
                <a:gd name="T11" fmla="*/ 0 h 161"/>
                <a:gd name="T12" fmla="*/ 105 w 105"/>
                <a:gd name="T13" fmla="*/ 15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61">
                  <a:moveTo>
                    <a:pt x="105" y="151"/>
                  </a:moveTo>
                  <a:cubicBezTo>
                    <a:pt x="105" y="151"/>
                    <a:pt x="100" y="161"/>
                    <a:pt x="50" y="161"/>
                  </a:cubicBezTo>
                  <a:cubicBezTo>
                    <a:pt x="0" y="161"/>
                    <a:pt x="3" y="151"/>
                    <a:pt x="3" y="15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2" y="7"/>
                    <a:pt x="53" y="7"/>
                  </a:cubicBezTo>
                  <a:cubicBezTo>
                    <a:pt x="94" y="7"/>
                    <a:pt x="105" y="0"/>
                    <a:pt x="105" y="0"/>
                  </a:cubicBezTo>
                  <a:lnTo>
                    <a:pt x="105" y="151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EFAF1F"/>
                </a:gs>
                <a:gs pos="77000">
                  <a:srgbClr val="CC7A23"/>
                </a:gs>
                <a:gs pos="0">
                  <a:srgbClr val="DB7B17"/>
                </a:gs>
                <a:gs pos="16000">
                  <a:srgbClr val="F0B420"/>
                </a:gs>
                <a:gs pos="71000">
                  <a:srgbClr val="E47C11"/>
                </a:gs>
                <a:gs pos="31000">
                  <a:srgbClr val="F8DD2B"/>
                </a:gs>
                <a:gs pos="18000">
                  <a:srgbClr val="FCEE30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46" name="Freeform 10"/>
            <p:cNvSpPr>
              <a:spLocks/>
            </p:cNvSpPr>
            <p:nvPr/>
          </p:nvSpPr>
          <p:spPr bwMode="auto">
            <a:xfrm>
              <a:off x="4336653" y="1294611"/>
              <a:ext cx="3287691" cy="3739818"/>
            </a:xfrm>
            <a:custGeom>
              <a:avLst/>
              <a:gdLst>
                <a:gd name="T0" fmla="*/ 587 w 890"/>
                <a:gd name="T1" fmla="*/ 47 h 1013"/>
                <a:gd name="T2" fmla="*/ 839 w 890"/>
                <a:gd name="T3" fmla="*/ 474 h 1013"/>
                <a:gd name="T4" fmla="*/ 346 w 890"/>
                <a:gd name="T5" fmla="*/ 962 h 1013"/>
                <a:gd name="T6" fmla="*/ 36 w 890"/>
                <a:gd name="T7" fmla="*/ 853 h 1013"/>
                <a:gd name="T8" fmla="*/ 7 w 890"/>
                <a:gd name="T9" fmla="*/ 895 h 1013"/>
                <a:gd name="T10" fmla="*/ 346 w 890"/>
                <a:gd name="T11" fmla="*/ 1013 h 1013"/>
                <a:gd name="T12" fmla="*/ 890 w 890"/>
                <a:gd name="T13" fmla="*/ 474 h 1013"/>
                <a:gd name="T14" fmla="*/ 614 w 890"/>
                <a:gd name="T15" fmla="*/ 4 h 1013"/>
                <a:gd name="T16" fmla="*/ 587 w 890"/>
                <a:gd name="T17" fmla="*/ 47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0" h="1013">
                  <a:moveTo>
                    <a:pt x="587" y="47"/>
                  </a:moveTo>
                  <a:cubicBezTo>
                    <a:pt x="737" y="131"/>
                    <a:pt x="839" y="291"/>
                    <a:pt x="839" y="474"/>
                  </a:cubicBezTo>
                  <a:cubicBezTo>
                    <a:pt x="839" y="743"/>
                    <a:pt x="618" y="962"/>
                    <a:pt x="346" y="962"/>
                  </a:cubicBezTo>
                  <a:cubicBezTo>
                    <a:pt x="228" y="962"/>
                    <a:pt x="120" y="921"/>
                    <a:pt x="36" y="853"/>
                  </a:cubicBezTo>
                  <a:cubicBezTo>
                    <a:pt x="36" y="853"/>
                    <a:pt x="0" y="890"/>
                    <a:pt x="7" y="895"/>
                  </a:cubicBezTo>
                  <a:cubicBezTo>
                    <a:pt x="100" y="969"/>
                    <a:pt x="218" y="1013"/>
                    <a:pt x="346" y="1013"/>
                  </a:cubicBezTo>
                  <a:cubicBezTo>
                    <a:pt x="647" y="1013"/>
                    <a:pt x="890" y="771"/>
                    <a:pt x="890" y="474"/>
                  </a:cubicBezTo>
                  <a:cubicBezTo>
                    <a:pt x="890" y="272"/>
                    <a:pt x="779" y="97"/>
                    <a:pt x="614" y="4"/>
                  </a:cubicBezTo>
                  <a:cubicBezTo>
                    <a:pt x="607" y="0"/>
                    <a:pt x="587" y="47"/>
                    <a:pt x="587" y="47"/>
                  </a:cubicBezTo>
                </a:path>
              </a:pathLst>
            </a:custGeom>
            <a:solidFill>
              <a:srgbClr val="8E5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47" name="Freeform 11"/>
            <p:cNvSpPr>
              <a:spLocks/>
            </p:cNvSpPr>
            <p:nvPr/>
          </p:nvSpPr>
          <p:spPr bwMode="auto">
            <a:xfrm>
              <a:off x="4321768" y="1249957"/>
              <a:ext cx="3350952" cy="3817964"/>
            </a:xfrm>
            <a:custGeom>
              <a:avLst/>
              <a:gdLst>
                <a:gd name="T0" fmla="*/ 907 w 907"/>
                <a:gd name="T1" fmla="*/ 503 h 1034"/>
                <a:gd name="T2" fmla="*/ 617 w 907"/>
                <a:gd name="T3" fmla="*/ 8 h 1034"/>
                <a:gd name="T4" fmla="*/ 596 w 907"/>
                <a:gd name="T5" fmla="*/ 54 h 1034"/>
                <a:gd name="T6" fmla="*/ 855 w 907"/>
                <a:gd name="T7" fmla="*/ 503 h 1034"/>
                <a:gd name="T8" fmla="*/ 368 w 907"/>
                <a:gd name="T9" fmla="*/ 983 h 1034"/>
                <a:gd name="T10" fmla="*/ 49 w 907"/>
                <a:gd name="T11" fmla="*/ 885 h 1034"/>
                <a:gd name="T12" fmla="*/ 0 w 907"/>
                <a:gd name="T13" fmla="*/ 911 h 1034"/>
                <a:gd name="T14" fmla="*/ 368 w 907"/>
                <a:gd name="T15" fmla="*/ 1034 h 1034"/>
                <a:gd name="T16" fmla="*/ 907 w 907"/>
                <a:gd name="T17" fmla="*/ 50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7" h="1034">
                  <a:moveTo>
                    <a:pt x="907" y="503"/>
                  </a:moveTo>
                  <a:cubicBezTo>
                    <a:pt x="907" y="293"/>
                    <a:pt x="794" y="97"/>
                    <a:pt x="617" y="8"/>
                  </a:cubicBezTo>
                  <a:cubicBezTo>
                    <a:pt x="603" y="0"/>
                    <a:pt x="588" y="50"/>
                    <a:pt x="596" y="54"/>
                  </a:cubicBezTo>
                  <a:cubicBezTo>
                    <a:pt x="755" y="135"/>
                    <a:pt x="862" y="313"/>
                    <a:pt x="855" y="503"/>
                  </a:cubicBezTo>
                  <a:cubicBezTo>
                    <a:pt x="846" y="752"/>
                    <a:pt x="640" y="983"/>
                    <a:pt x="368" y="983"/>
                  </a:cubicBezTo>
                  <a:cubicBezTo>
                    <a:pt x="250" y="983"/>
                    <a:pt x="133" y="953"/>
                    <a:pt x="49" y="885"/>
                  </a:cubicBezTo>
                  <a:cubicBezTo>
                    <a:pt x="0" y="911"/>
                    <a:pt x="0" y="911"/>
                    <a:pt x="0" y="911"/>
                  </a:cubicBezTo>
                  <a:cubicBezTo>
                    <a:pt x="96" y="994"/>
                    <a:pt x="230" y="1034"/>
                    <a:pt x="368" y="1034"/>
                  </a:cubicBezTo>
                  <a:cubicBezTo>
                    <a:pt x="669" y="1034"/>
                    <a:pt x="907" y="801"/>
                    <a:pt x="907" y="503"/>
                  </a:cubicBezTo>
                </a:path>
              </a:pathLst>
            </a:custGeom>
            <a:gradFill flip="none" rotWithShape="1">
              <a:gsLst>
                <a:gs pos="66000">
                  <a:srgbClr val="EF8C15"/>
                </a:gs>
                <a:gs pos="0">
                  <a:srgbClr val="F29F3B"/>
                </a:gs>
                <a:gs pos="100000">
                  <a:srgbClr val="FFCD2D"/>
                </a:gs>
                <a:gs pos="29000">
                  <a:srgbClr val="FFCC00"/>
                </a:gs>
              </a:gsLst>
              <a:lin ang="6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448" name="Freeform 12"/>
            <p:cNvSpPr>
              <a:spLocks/>
            </p:cNvSpPr>
            <p:nvPr/>
          </p:nvSpPr>
          <p:spPr bwMode="auto">
            <a:xfrm>
              <a:off x="4243623" y="1136460"/>
              <a:ext cx="2552752" cy="3639346"/>
            </a:xfrm>
            <a:custGeom>
              <a:avLst/>
              <a:gdLst>
                <a:gd name="T0" fmla="*/ 74 w 1372"/>
                <a:gd name="T1" fmla="*/ 1956 h 1956"/>
                <a:gd name="T2" fmla="*/ 0 w 1372"/>
                <a:gd name="T3" fmla="*/ 1909 h 1956"/>
                <a:gd name="T4" fmla="*/ 1301 w 1372"/>
                <a:gd name="T5" fmla="*/ 0 h 1956"/>
                <a:gd name="T6" fmla="*/ 1372 w 1372"/>
                <a:gd name="T7" fmla="*/ 49 h 1956"/>
                <a:gd name="T8" fmla="*/ 74 w 1372"/>
                <a:gd name="T9" fmla="*/ 195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2" h="1956">
                  <a:moveTo>
                    <a:pt x="74" y="1956"/>
                  </a:moveTo>
                  <a:lnTo>
                    <a:pt x="0" y="1909"/>
                  </a:lnTo>
                  <a:lnTo>
                    <a:pt x="1301" y="0"/>
                  </a:lnTo>
                  <a:lnTo>
                    <a:pt x="1372" y="49"/>
                  </a:lnTo>
                  <a:lnTo>
                    <a:pt x="74" y="1956"/>
                  </a:lnTo>
                  <a:close/>
                </a:path>
              </a:pathLst>
            </a:custGeom>
            <a:gradFill flip="none" rotWithShape="1">
              <a:gsLst>
                <a:gs pos="47000">
                  <a:srgbClr val="CC7A23"/>
                </a:gs>
                <a:gs pos="52000">
                  <a:srgbClr val="E47C11"/>
                </a:gs>
                <a:gs pos="50000">
                  <a:srgbClr val="FCEE30"/>
                </a:gs>
              </a:gsLst>
              <a:lin ang="21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449" name="Freeform 13"/>
            <p:cNvSpPr>
              <a:spLocks/>
            </p:cNvSpPr>
            <p:nvPr/>
          </p:nvSpPr>
          <p:spPr bwMode="auto">
            <a:xfrm>
              <a:off x="4243623" y="1136460"/>
              <a:ext cx="2552752" cy="3639346"/>
            </a:xfrm>
            <a:custGeom>
              <a:avLst/>
              <a:gdLst>
                <a:gd name="T0" fmla="*/ 74 w 1372"/>
                <a:gd name="T1" fmla="*/ 1956 h 1956"/>
                <a:gd name="T2" fmla="*/ 0 w 1372"/>
                <a:gd name="T3" fmla="*/ 1909 h 1956"/>
                <a:gd name="T4" fmla="*/ 1301 w 1372"/>
                <a:gd name="T5" fmla="*/ 0 h 1956"/>
                <a:gd name="T6" fmla="*/ 1372 w 1372"/>
                <a:gd name="T7" fmla="*/ 49 h 1956"/>
                <a:gd name="T8" fmla="*/ 74 w 1372"/>
                <a:gd name="T9" fmla="*/ 195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2" h="1956">
                  <a:moveTo>
                    <a:pt x="74" y="1956"/>
                  </a:moveTo>
                  <a:lnTo>
                    <a:pt x="0" y="1909"/>
                  </a:lnTo>
                  <a:lnTo>
                    <a:pt x="1301" y="0"/>
                  </a:lnTo>
                  <a:lnTo>
                    <a:pt x="1372" y="49"/>
                  </a:lnTo>
                  <a:lnTo>
                    <a:pt x="74" y="19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50" name="Oval 14"/>
            <p:cNvSpPr>
              <a:spLocks noChangeArrowheads="1"/>
            </p:cNvSpPr>
            <p:nvPr/>
          </p:nvSpPr>
          <p:spPr bwMode="auto">
            <a:xfrm>
              <a:off x="4137568" y="4617654"/>
              <a:ext cx="292115" cy="292115"/>
            </a:xfrm>
            <a:prstGeom prst="ellipse">
              <a:avLst/>
            </a:prstGeom>
            <a:gradFill flip="none" rotWithShape="1">
              <a:gsLst>
                <a:gs pos="85000">
                  <a:srgbClr val="D0780E"/>
                </a:gs>
                <a:gs pos="63000">
                  <a:srgbClr val="F29F3B"/>
                </a:gs>
                <a:gs pos="1000">
                  <a:srgbClr val="FFCC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51" name="Oval 15"/>
            <p:cNvSpPr>
              <a:spLocks noChangeArrowheads="1"/>
            </p:cNvSpPr>
            <p:nvPr/>
          </p:nvSpPr>
          <p:spPr bwMode="auto">
            <a:xfrm>
              <a:off x="6574962" y="1054593"/>
              <a:ext cx="292115" cy="292115"/>
            </a:xfrm>
            <a:prstGeom prst="ellipse">
              <a:avLst/>
            </a:prstGeom>
            <a:gradFill>
              <a:gsLst>
                <a:gs pos="85000">
                  <a:srgbClr val="D0780E"/>
                </a:gs>
                <a:gs pos="63000">
                  <a:srgbClr val="F29F3B"/>
                </a:gs>
                <a:gs pos="1000">
                  <a:srgbClr val="FFCC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52" name="Freeform 17"/>
            <p:cNvSpPr>
              <a:spLocks/>
            </p:cNvSpPr>
            <p:nvPr/>
          </p:nvSpPr>
          <p:spPr bwMode="auto">
            <a:xfrm>
              <a:off x="6199120" y="1387642"/>
              <a:ext cx="494921" cy="375842"/>
            </a:xfrm>
            <a:custGeom>
              <a:avLst/>
              <a:gdLst>
                <a:gd name="T0" fmla="*/ 124 w 134"/>
                <a:gd name="T1" fmla="*/ 87 h 102"/>
                <a:gd name="T2" fmla="*/ 49 w 134"/>
                <a:gd name="T3" fmla="*/ 79 h 102"/>
                <a:gd name="T4" fmla="*/ 9 w 134"/>
                <a:gd name="T5" fmla="*/ 15 h 102"/>
                <a:gd name="T6" fmla="*/ 84 w 134"/>
                <a:gd name="T7" fmla="*/ 23 h 102"/>
                <a:gd name="T8" fmla="*/ 124 w 134"/>
                <a:gd name="T9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02">
                  <a:moveTo>
                    <a:pt x="124" y="87"/>
                  </a:moveTo>
                  <a:cubicBezTo>
                    <a:pt x="115" y="102"/>
                    <a:pt x="81" y="99"/>
                    <a:pt x="49" y="79"/>
                  </a:cubicBezTo>
                  <a:cubicBezTo>
                    <a:pt x="18" y="59"/>
                    <a:pt x="0" y="31"/>
                    <a:pt x="9" y="15"/>
                  </a:cubicBezTo>
                  <a:cubicBezTo>
                    <a:pt x="19" y="0"/>
                    <a:pt x="53" y="3"/>
                    <a:pt x="84" y="23"/>
                  </a:cubicBezTo>
                  <a:cubicBezTo>
                    <a:pt x="116" y="43"/>
                    <a:pt x="134" y="71"/>
                    <a:pt x="124" y="87"/>
                  </a:cubicBezTo>
                </a:path>
              </a:pathLst>
            </a:custGeom>
            <a:gradFill>
              <a:gsLst>
                <a:gs pos="0">
                  <a:srgbClr val="CC7A23"/>
                </a:gs>
                <a:gs pos="33000">
                  <a:srgbClr val="E47C11"/>
                </a:gs>
                <a:gs pos="53000">
                  <a:srgbClr val="FCEE30"/>
                </a:gs>
              </a:gsLst>
              <a:lin ang="78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53" name="Freeform 18"/>
            <p:cNvSpPr>
              <a:spLocks/>
            </p:cNvSpPr>
            <p:nvPr/>
          </p:nvSpPr>
          <p:spPr bwMode="auto">
            <a:xfrm>
              <a:off x="4314326" y="4167387"/>
              <a:ext cx="487479" cy="390727"/>
            </a:xfrm>
            <a:custGeom>
              <a:avLst/>
              <a:gdLst>
                <a:gd name="T0" fmla="*/ 122 w 132"/>
                <a:gd name="T1" fmla="*/ 91 h 106"/>
                <a:gd name="T2" fmla="*/ 47 w 132"/>
                <a:gd name="T3" fmla="*/ 80 h 106"/>
                <a:gd name="T4" fmla="*/ 10 w 132"/>
                <a:gd name="T5" fmla="*/ 15 h 106"/>
                <a:gd name="T6" fmla="*/ 84 w 132"/>
                <a:gd name="T7" fmla="*/ 25 h 106"/>
                <a:gd name="T8" fmla="*/ 122 w 132"/>
                <a:gd name="T9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06">
                  <a:moveTo>
                    <a:pt x="122" y="91"/>
                  </a:moveTo>
                  <a:cubicBezTo>
                    <a:pt x="111" y="106"/>
                    <a:pt x="78" y="101"/>
                    <a:pt x="47" y="80"/>
                  </a:cubicBezTo>
                  <a:cubicBezTo>
                    <a:pt x="16" y="59"/>
                    <a:pt x="0" y="30"/>
                    <a:pt x="10" y="15"/>
                  </a:cubicBezTo>
                  <a:cubicBezTo>
                    <a:pt x="20" y="0"/>
                    <a:pt x="53" y="4"/>
                    <a:pt x="84" y="25"/>
                  </a:cubicBezTo>
                  <a:cubicBezTo>
                    <a:pt x="115" y="46"/>
                    <a:pt x="132" y="76"/>
                    <a:pt x="122" y="91"/>
                  </a:cubicBezTo>
                </a:path>
              </a:pathLst>
            </a:custGeom>
            <a:gradFill flip="none" rotWithShape="1">
              <a:gsLst>
                <a:gs pos="0">
                  <a:srgbClr val="CC7A23"/>
                </a:gs>
                <a:gs pos="33000">
                  <a:srgbClr val="E47C11"/>
                </a:gs>
                <a:gs pos="53000">
                  <a:srgbClr val="FCEE30"/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54" name="Freeform 20"/>
            <p:cNvSpPr>
              <a:spLocks/>
            </p:cNvSpPr>
            <p:nvPr/>
          </p:nvSpPr>
          <p:spPr bwMode="auto">
            <a:xfrm>
              <a:off x="5071593" y="5650290"/>
              <a:ext cx="1172182" cy="96752"/>
            </a:xfrm>
            <a:custGeom>
              <a:avLst/>
              <a:gdLst>
                <a:gd name="T0" fmla="*/ 0 w 317"/>
                <a:gd name="T1" fmla="*/ 0 h 26"/>
                <a:gd name="T2" fmla="*/ 317 w 317"/>
                <a:gd name="T3" fmla="*/ 0 h 26"/>
                <a:gd name="T4" fmla="*/ 0 w 31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7" h="26">
                  <a:moveTo>
                    <a:pt x="0" y="0"/>
                  </a:moveTo>
                  <a:cubicBezTo>
                    <a:pt x="0" y="0"/>
                    <a:pt x="172" y="17"/>
                    <a:pt x="317" y="0"/>
                  </a:cubicBezTo>
                  <a:cubicBezTo>
                    <a:pt x="317" y="0"/>
                    <a:pt x="164" y="2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55" name="Freeform 21"/>
            <p:cNvSpPr>
              <a:spLocks/>
            </p:cNvSpPr>
            <p:nvPr/>
          </p:nvSpPr>
          <p:spPr bwMode="auto">
            <a:xfrm>
              <a:off x="4976702" y="5821466"/>
              <a:ext cx="1306145" cy="91170"/>
            </a:xfrm>
            <a:custGeom>
              <a:avLst/>
              <a:gdLst>
                <a:gd name="T0" fmla="*/ 0 w 354"/>
                <a:gd name="T1" fmla="*/ 0 h 25"/>
                <a:gd name="T2" fmla="*/ 354 w 354"/>
                <a:gd name="T3" fmla="*/ 0 h 25"/>
                <a:gd name="T4" fmla="*/ 0 w 35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4" h="25">
                  <a:moveTo>
                    <a:pt x="0" y="0"/>
                  </a:moveTo>
                  <a:cubicBezTo>
                    <a:pt x="0" y="0"/>
                    <a:pt x="192" y="17"/>
                    <a:pt x="354" y="0"/>
                  </a:cubicBezTo>
                  <a:cubicBezTo>
                    <a:pt x="354" y="0"/>
                    <a:pt x="183" y="2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56" name="Oval 22"/>
            <p:cNvSpPr>
              <a:spLocks noChangeArrowheads="1"/>
            </p:cNvSpPr>
            <p:nvPr/>
          </p:nvSpPr>
          <p:spPr bwMode="auto">
            <a:xfrm>
              <a:off x="3856617" y="1316938"/>
              <a:ext cx="3362115" cy="3360255"/>
            </a:xfrm>
            <a:prstGeom prst="ellipse">
              <a:avLst/>
            </a:prstGeom>
            <a:gradFill flip="none" rotWithShape="1">
              <a:gsLst>
                <a:gs pos="0">
                  <a:srgbClr val="78AFCE"/>
                </a:gs>
                <a:gs pos="81000">
                  <a:srgbClr val="3968A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57" name="Freeform 23"/>
            <p:cNvSpPr>
              <a:spLocks noEditPoints="1"/>
            </p:cNvSpPr>
            <p:nvPr/>
          </p:nvSpPr>
          <p:spPr bwMode="auto">
            <a:xfrm>
              <a:off x="4764593" y="2074205"/>
              <a:ext cx="2461582" cy="2506237"/>
            </a:xfrm>
            <a:custGeom>
              <a:avLst/>
              <a:gdLst>
                <a:gd name="T0" fmla="*/ 1 w 666"/>
                <a:gd name="T1" fmla="*/ 655 h 679"/>
                <a:gd name="T2" fmla="*/ 0 w 666"/>
                <a:gd name="T3" fmla="*/ 658 h 679"/>
                <a:gd name="T4" fmla="*/ 46 w 666"/>
                <a:gd name="T5" fmla="*/ 679 h 679"/>
                <a:gd name="T6" fmla="*/ 52 w 666"/>
                <a:gd name="T7" fmla="*/ 679 h 679"/>
                <a:gd name="T8" fmla="*/ 56 w 666"/>
                <a:gd name="T9" fmla="*/ 679 h 679"/>
                <a:gd name="T10" fmla="*/ 56 w 666"/>
                <a:gd name="T11" fmla="*/ 679 h 679"/>
                <a:gd name="T12" fmla="*/ 1 w 666"/>
                <a:gd name="T13" fmla="*/ 655 h 679"/>
                <a:gd name="T14" fmla="*/ 589 w 666"/>
                <a:gd name="T15" fmla="*/ 0 h 679"/>
                <a:gd name="T16" fmla="*/ 664 w 666"/>
                <a:gd name="T17" fmla="*/ 239 h 679"/>
                <a:gd name="T18" fmla="*/ 666 w 666"/>
                <a:gd name="T19" fmla="*/ 239 h 679"/>
                <a:gd name="T20" fmla="*/ 662 w 666"/>
                <a:gd name="T21" fmla="*/ 190 h 679"/>
                <a:gd name="T22" fmla="*/ 589 w 666"/>
                <a:gd name="T23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6" h="679">
                  <a:moveTo>
                    <a:pt x="1" y="655"/>
                  </a:moveTo>
                  <a:cubicBezTo>
                    <a:pt x="1" y="656"/>
                    <a:pt x="0" y="657"/>
                    <a:pt x="0" y="658"/>
                  </a:cubicBezTo>
                  <a:cubicBezTo>
                    <a:pt x="15" y="665"/>
                    <a:pt x="30" y="672"/>
                    <a:pt x="46" y="679"/>
                  </a:cubicBezTo>
                  <a:cubicBezTo>
                    <a:pt x="48" y="679"/>
                    <a:pt x="50" y="679"/>
                    <a:pt x="52" y="679"/>
                  </a:cubicBezTo>
                  <a:cubicBezTo>
                    <a:pt x="54" y="679"/>
                    <a:pt x="55" y="679"/>
                    <a:pt x="56" y="679"/>
                  </a:cubicBezTo>
                  <a:cubicBezTo>
                    <a:pt x="56" y="679"/>
                    <a:pt x="56" y="679"/>
                    <a:pt x="56" y="679"/>
                  </a:cubicBezTo>
                  <a:cubicBezTo>
                    <a:pt x="37" y="672"/>
                    <a:pt x="19" y="664"/>
                    <a:pt x="1" y="655"/>
                  </a:cubicBezTo>
                  <a:moveTo>
                    <a:pt x="589" y="0"/>
                  </a:moveTo>
                  <a:cubicBezTo>
                    <a:pt x="635" y="69"/>
                    <a:pt x="662" y="151"/>
                    <a:pt x="664" y="239"/>
                  </a:cubicBezTo>
                  <a:cubicBezTo>
                    <a:pt x="665" y="239"/>
                    <a:pt x="665" y="239"/>
                    <a:pt x="666" y="239"/>
                  </a:cubicBezTo>
                  <a:cubicBezTo>
                    <a:pt x="666" y="223"/>
                    <a:pt x="664" y="207"/>
                    <a:pt x="662" y="190"/>
                  </a:cubicBezTo>
                  <a:cubicBezTo>
                    <a:pt x="652" y="120"/>
                    <a:pt x="627" y="55"/>
                    <a:pt x="589" y="0"/>
                  </a:cubicBezTo>
                </a:path>
              </a:pathLst>
            </a:custGeom>
            <a:solidFill>
              <a:srgbClr val="819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58" name="Freeform 24"/>
            <p:cNvSpPr>
              <a:spLocks/>
            </p:cNvSpPr>
            <p:nvPr/>
          </p:nvSpPr>
          <p:spPr bwMode="auto">
            <a:xfrm>
              <a:off x="4554344" y="4359030"/>
              <a:ext cx="213970" cy="143267"/>
            </a:xfrm>
            <a:custGeom>
              <a:avLst/>
              <a:gdLst>
                <a:gd name="T0" fmla="*/ 0 w 58"/>
                <a:gd name="T1" fmla="*/ 0 h 39"/>
                <a:gd name="T2" fmla="*/ 11 w 58"/>
                <a:gd name="T3" fmla="*/ 10 h 39"/>
                <a:gd name="T4" fmla="*/ 16 w 58"/>
                <a:gd name="T5" fmla="*/ 14 h 39"/>
                <a:gd name="T6" fmla="*/ 57 w 58"/>
                <a:gd name="T7" fmla="*/ 39 h 39"/>
                <a:gd name="T8" fmla="*/ 58 w 58"/>
                <a:gd name="T9" fmla="*/ 36 h 39"/>
                <a:gd name="T10" fmla="*/ 0 w 58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cubicBezTo>
                    <a:pt x="3" y="3"/>
                    <a:pt x="7" y="6"/>
                    <a:pt x="11" y="10"/>
                  </a:cubicBezTo>
                  <a:cubicBezTo>
                    <a:pt x="13" y="12"/>
                    <a:pt x="14" y="13"/>
                    <a:pt x="16" y="14"/>
                  </a:cubicBezTo>
                  <a:cubicBezTo>
                    <a:pt x="29" y="23"/>
                    <a:pt x="43" y="31"/>
                    <a:pt x="57" y="39"/>
                  </a:cubicBezTo>
                  <a:cubicBezTo>
                    <a:pt x="57" y="38"/>
                    <a:pt x="58" y="37"/>
                    <a:pt x="58" y="36"/>
                  </a:cubicBezTo>
                  <a:cubicBezTo>
                    <a:pt x="38" y="25"/>
                    <a:pt x="18" y="13"/>
                    <a:pt x="0" y="0"/>
                  </a:cubicBezTo>
                </a:path>
              </a:pathLst>
            </a:custGeom>
            <a:solidFill>
              <a:srgbClr val="856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59" name="Freeform 25"/>
            <p:cNvSpPr>
              <a:spLocks noEditPoints="1"/>
            </p:cNvSpPr>
            <p:nvPr/>
          </p:nvSpPr>
          <p:spPr bwMode="auto">
            <a:xfrm>
              <a:off x="3823126" y="1404387"/>
              <a:ext cx="3395606" cy="3176055"/>
            </a:xfrm>
            <a:custGeom>
              <a:avLst/>
              <a:gdLst>
                <a:gd name="T0" fmla="*/ 179 w 919"/>
                <a:gd name="T1" fmla="*/ 220 h 860"/>
                <a:gd name="T2" fmla="*/ 180 w 919"/>
                <a:gd name="T3" fmla="*/ 112 h 860"/>
                <a:gd name="T4" fmla="*/ 114 w 919"/>
                <a:gd name="T5" fmla="*/ 146 h 860"/>
                <a:gd name="T6" fmla="*/ 26 w 919"/>
                <a:gd name="T7" fmla="*/ 484 h 860"/>
                <a:gd name="T8" fmla="*/ 72 w 919"/>
                <a:gd name="T9" fmla="*/ 537 h 860"/>
                <a:gd name="T10" fmla="*/ 98 w 919"/>
                <a:gd name="T11" fmla="*/ 639 h 860"/>
                <a:gd name="T12" fmla="*/ 198 w 919"/>
                <a:gd name="T13" fmla="*/ 800 h 860"/>
                <a:gd name="T14" fmla="*/ 298 w 919"/>
                <a:gd name="T15" fmla="*/ 829 h 860"/>
                <a:gd name="T16" fmla="*/ 288 w 919"/>
                <a:gd name="T17" fmla="*/ 775 h 860"/>
                <a:gd name="T18" fmla="*/ 333 w 919"/>
                <a:gd name="T19" fmla="*/ 694 h 860"/>
                <a:gd name="T20" fmla="*/ 307 w 919"/>
                <a:gd name="T21" fmla="*/ 573 h 860"/>
                <a:gd name="T22" fmla="*/ 241 w 919"/>
                <a:gd name="T23" fmla="*/ 552 h 860"/>
                <a:gd name="T24" fmla="*/ 188 w 919"/>
                <a:gd name="T25" fmla="*/ 504 h 860"/>
                <a:gd name="T26" fmla="*/ 152 w 919"/>
                <a:gd name="T27" fmla="*/ 475 h 860"/>
                <a:gd name="T28" fmla="*/ 125 w 919"/>
                <a:gd name="T29" fmla="*/ 479 h 860"/>
                <a:gd name="T30" fmla="*/ 94 w 919"/>
                <a:gd name="T31" fmla="*/ 469 h 860"/>
                <a:gd name="T32" fmla="*/ 53 w 919"/>
                <a:gd name="T33" fmla="*/ 453 h 860"/>
                <a:gd name="T34" fmla="*/ 57 w 919"/>
                <a:gd name="T35" fmla="*/ 378 h 860"/>
                <a:gd name="T36" fmla="*/ 141 w 919"/>
                <a:gd name="T37" fmla="*/ 270 h 860"/>
                <a:gd name="T38" fmla="*/ 192 w 919"/>
                <a:gd name="T39" fmla="*/ 226 h 860"/>
                <a:gd name="T40" fmla="*/ 228 w 919"/>
                <a:gd name="T41" fmla="*/ 189 h 860"/>
                <a:gd name="T42" fmla="*/ 222 w 919"/>
                <a:gd name="T43" fmla="*/ 133 h 860"/>
                <a:gd name="T44" fmla="*/ 240 w 919"/>
                <a:gd name="T45" fmla="*/ 100 h 860"/>
                <a:gd name="T46" fmla="*/ 876 w 919"/>
                <a:gd name="T47" fmla="*/ 304 h 860"/>
                <a:gd name="T48" fmla="*/ 539 w 919"/>
                <a:gd name="T49" fmla="*/ 218 h 860"/>
                <a:gd name="T50" fmla="*/ 598 w 919"/>
                <a:gd name="T51" fmla="*/ 197 h 860"/>
                <a:gd name="T52" fmla="*/ 670 w 919"/>
                <a:gd name="T53" fmla="*/ 227 h 860"/>
                <a:gd name="T54" fmla="*/ 715 w 919"/>
                <a:gd name="T55" fmla="*/ 228 h 860"/>
                <a:gd name="T56" fmla="*/ 737 w 919"/>
                <a:gd name="T57" fmla="*/ 242 h 860"/>
                <a:gd name="T58" fmla="*/ 660 w 919"/>
                <a:gd name="T59" fmla="*/ 248 h 860"/>
                <a:gd name="T60" fmla="*/ 582 w 919"/>
                <a:gd name="T61" fmla="*/ 211 h 860"/>
                <a:gd name="T62" fmla="*/ 539 w 919"/>
                <a:gd name="T63" fmla="*/ 218 h 860"/>
                <a:gd name="T64" fmla="*/ 616 w 919"/>
                <a:gd name="T65" fmla="*/ 100 h 860"/>
                <a:gd name="T66" fmla="*/ 557 w 919"/>
                <a:gd name="T67" fmla="*/ 57 h 860"/>
                <a:gd name="T68" fmla="*/ 553 w 919"/>
                <a:gd name="T69" fmla="*/ 106 h 860"/>
                <a:gd name="T70" fmla="*/ 498 w 919"/>
                <a:gd name="T71" fmla="*/ 167 h 860"/>
                <a:gd name="T72" fmla="*/ 464 w 919"/>
                <a:gd name="T73" fmla="*/ 185 h 860"/>
                <a:gd name="T74" fmla="*/ 455 w 919"/>
                <a:gd name="T75" fmla="*/ 288 h 860"/>
                <a:gd name="T76" fmla="*/ 427 w 919"/>
                <a:gd name="T77" fmla="*/ 421 h 860"/>
                <a:gd name="T78" fmla="*/ 493 w 919"/>
                <a:gd name="T79" fmla="*/ 492 h 860"/>
                <a:gd name="T80" fmla="*/ 538 w 919"/>
                <a:gd name="T81" fmla="*/ 487 h 860"/>
                <a:gd name="T82" fmla="*/ 593 w 919"/>
                <a:gd name="T83" fmla="*/ 469 h 860"/>
                <a:gd name="T84" fmla="*/ 624 w 919"/>
                <a:gd name="T85" fmla="*/ 480 h 860"/>
                <a:gd name="T86" fmla="*/ 648 w 919"/>
                <a:gd name="T87" fmla="*/ 542 h 860"/>
                <a:gd name="T88" fmla="*/ 652 w 919"/>
                <a:gd name="T89" fmla="*/ 628 h 860"/>
                <a:gd name="T90" fmla="*/ 705 w 919"/>
                <a:gd name="T91" fmla="*/ 733 h 860"/>
                <a:gd name="T92" fmla="*/ 773 w 919"/>
                <a:gd name="T93" fmla="*/ 685 h 860"/>
                <a:gd name="T94" fmla="*/ 831 w 919"/>
                <a:gd name="T95" fmla="*/ 538 h 860"/>
                <a:gd name="T96" fmla="*/ 856 w 919"/>
                <a:gd name="T97" fmla="*/ 369 h 860"/>
                <a:gd name="T98" fmla="*/ 900 w 919"/>
                <a:gd name="T99" fmla="*/ 372 h 860"/>
                <a:gd name="T100" fmla="*/ 693 w 919"/>
                <a:gd name="T101" fmla="*/ 55 h 860"/>
                <a:gd name="T102" fmla="*/ 632 w 919"/>
                <a:gd name="T103" fmla="*/ 37 h 860"/>
                <a:gd name="T104" fmla="*/ 363 w 919"/>
                <a:gd name="T105" fmla="*/ 6 h 860"/>
                <a:gd name="T106" fmla="*/ 285 w 919"/>
                <a:gd name="T107" fmla="*/ 19 h 860"/>
                <a:gd name="T108" fmla="*/ 237 w 919"/>
                <a:gd name="T109" fmla="*/ 82 h 860"/>
                <a:gd name="T110" fmla="*/ 266 w 919"/>
                <a:gd name="T111" fmla="*/ 78 h 860"/>
                <a:gd name="T112" fmla="*/ 283 w 919"/>
                <a:gd name="T113" fmla="*/ 127 h 860"/>
                <a:gd name="T114" fmla="*/ 412 w 919"/>
                <a:gd name="T115" fmla="*/ 59 h 860"/>
                <a:gd name="T116" fmla="*/ 450 w 919"/>
                <a:gd name="T117" fmla="*/ 30 h 860"/>
                <a:gd name="T118" fmla="*/ 427 w 919"/>
                <a:gd name="T119" fmla="*/ 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9" h="860">
                  <a:moveTo>
                    <a:pt x="179" y="220"/>
                  </a:moveTo>
                  <a:cubicBezTo>
                    <a:pt x="179" y="219"/>
                    <a:pt x="178" y="219"/>
                    <a:pt x="178" y="218"/>
                  </a:cubicBezTo>
                  <a:cubicBezTo>
                    <a:pt x="180" y="217"/>
                    <a:pt x="183" y="216"/>
                    <a:pt x="186" y="215"/>
                  </a:cubicBezTo>
                  <a:cubicBezTo>
                    <a:pt x="186" y="216"/>
                    <a:pt x="187" y="217"/>
                    <a:pt x="188" y="219"/>
                  </a:cubicBezTo>
                  <a:cubicBezTo>
                    <a:pt x="181" y="220"/>
                    <a:pt x="181" y="220"/>
                    <a:pt x="181" y="220"/>
                  </a:cubicBezTo>
                  <a:cubicBezTo>
                    <a:pt x="180" y="220"/>
                    <a:pt x="180" y="220"/>
                    <a:pt x="179" y="220"/>
                  </a:cubicBezTo>
                  <a:moveTo>
                    <a:pt x="212" y="87"/>
                  </a:moveTo>
                  <a:cubicBezTo>
                    <a:pt x="212" y="87"/>
                    <a:pt x="211" y="87"/>
                    <a:pt x="211" y="87"/>
                  </a:cubicBezTo>
                  <a:cubicBezTo>
                    <a:pt x="208" y="88"/>
                    <a:pt x="206" y="89"/>
                    <a:pt x="203" y="90"/>
                  </a:cubicBezTo>
                  <a:cubicBezTo>
                    <a:pt x="202" y="91"/>
                    <a:pt x="200" y="93"/>
                    <a:pt x="197" y="94"/>
                  </a:cubicBezTo>
                  <a:cubicBezTo>
                    <a:pt x="191" y="97"/>
                    <a:pt x="180" y="103"/>
                    <a:pt x="182" y="113"/>
                  </a:cubicBezTo>
                  <a:cubicBezTo>
                    <a:pt x="181" y="112"/>
                    <a:pt x="181" y="112"/>
                    <a:pt x="180" y="112"/>
                  </a:cubicBezTo>
                  <a:cubicBezTo>
                    <a:pt x="177" y="112"/>
                    <a:pt x="174" y="113"/>
                    <a:pt x="171" y="115"/>
                  </a:cubicBezTo>
                  <a:cubicBezTo>
                    <a:pt x="170" y="115"/>
                    <a:pt x="168" y="115"/>
                    <a:pt x="167" y="115"/>
                  </a:cubicBezTo>
                  <a:cubicBezTo>
                    <a:pt x="166" y="115"/>
                    <a:pt x="166" y="115"/>
                    <a:pt x="165" y="115"/>
                  </a:cubicBezTo>
                  <a:cubicBezTo>
                    <a:pt x="162" y="115"/>
                    <a:pt x="158" y="117"/>
                    <a:pt x="148" y="124"/>
                  </a:cubicBezTo>
                  <a:cubicBezTo>
                    <a:pt x="138" y="132"/>
                    <a:pt x="130" y="136"/>
                    <a:pt x="121" y="141"/>
                  </a:cubicBezTo>
                  <a:cubicBezTo>
                    <a:pt x="119" y="143"/>
                    <a:pt x="116" y="144"/>
                    <a:pt x="114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39" y="235"/>
                    <a:pt x="0" y="353"/>
                    <a:pt x="12" y="476"/>
                  </a:cubicBezTo>
                  <a:cubicBezTo>
                    <a:pt x="14" y="482"/>
                    <a:pt x="18" y="484"/>
                    <a:pt x="23" y="484"/>
                  </a:cubicBezTo>
                  <a:cubicBezTo>
                    <a:pt x="23" y="484"/>
                    <a:pt x="24" y="484"/>
                    <a:pt x="25" y="484"/>
                  </a:cubicBezTo>
                  <a:cubicBezTo>
                    <a:pt x="26" y="484"/>
                    <a:pt x="26" y="484"/>
                    <a:pt x="26" y="484"/>
                  </a:cubicBezTo>
                  <a:cubicBezTo>
                    <a:pt x="28" y="491"/>
                    <a:pt x="32" y="494"/>
                    <a:pt x="35" y="495"/>
                  </a:cubicBezTo>
                  <a:cubicBezTo>
                    <a:pt x="35" y="496"/>
                    <a:pt x="35" y="496"/>
                    <a:pt x="35" y="497"/>
                  </a:cubicBezTo>
                  <a:cubicBezTo>
                    <a:pt x="37" y="511"/>
                    <a:pt x="54" y="527"/>
                    <a:pt x="66" y="527"/>
                  </a:cubicBezTo>
                  <a:cubicBezTo>
                    <a:pt x="66" y="527"/>
                    <a:pt x="67" y="527"/>
                    <a:pt x="67" y="527"/>
                  </a:cubicBezTo>
                  <a:cubicBezTo>
                    <a:pt x="68" y="527"/>
                    <a:pt x="68" y="527"/>
                    <a:pt x="68" y="527"/>
                  </a:cubicBezTo>
                  <a:cubicBezTo>
                    <a:pt x="69" y="530"/>
                    <a:pt x="70" y="533"/>
                    <a:pt x="72" y="537"/>
                  </a:cubicBezTo>
                  <a:cubicBezTo>
                    <a:pt x="74" y="540"/>
                    <a:pt x="74" y="540"/>
                    <a:pt x="69" y="550"/>
                  </a:cubicBezTo>
                  <a:cubicBezTo>
                    <a:pt x="64" y="560"/>
                    <a:pt x="60" y="570"/>
                    <a:pt x="64" y="578"/>
                  </a:cubicBezTo>
                  <a:cubicBezTo>
                    <a:pt x="65" y="581"/>
                    <a:pt x="68" y="585"/>
                    <a:pt x="74" y="587"/>
                  </a:cubicBezTo>
                  <a:cubicBezTo>
                    <a:pt x="74" y="588"/>
                    <a:pt x="74" y="589"/>
                    <a:pt x="74" y="590"/>
                  </a:cubicBezTo>
                  <a:cubicBezTo>
                    <a:pt x="75" y="596"/>
                    <a:pt x="75" y="604"/>
                    <a:pt x="81" y="612"/>
                  </a:cubicBezTo>
                  <a:cubicBezTo>
                    <a:pt x="90" y="621"/>
                    <a:pt x="93" y="625"/>
                    <a:pt x="98" y="639"/>
                  </a:cubicBezTo>
                  <a:cubicBezTo>
                    <a:pt x="106" y="663"/>
                    <a:pt x="123" y="679"/>
                    <a:pt x="143" y="683"/>
                  </a:cubicBezTo>
                  <a:cubicBezTo>
                    <a:pt x="150" y="684"/>
                    <a:pt x="153" y="692"/>
                    <a:pt x="158" y="708"/>
                  </a:cubicBezTo>
                  <a:cubicBezTo>
                    <a:pt x="159" y="713"/>
                    <a:pt x="161" y="718"/>
                    <a:pt x="163" y="722"/>
                  </a:cubicBezTo>
                  <a:cubicBezTo>
                    <a:pt x="167" y="733"/>
                    <a:pt x="169" y="740"/>
                    <a:pt x="172" y="748"/>
                  </a:cubicBezTo>
                  <a:cubicBezTo>
                    <a:pt x="174" y="753"/>
                    <a:pt x="176" y="759"/>
                    <a:pt x="179" y="768"/>
                  </a:cubicBezTo>
                  <a:cubicBezTo>
                    <a:pt x="184" y="784"/>
                    <a:pt x="190" y="792"/>
                    <a:pt x="198" y="800"/>
                  </a:cubicBezTo>
                  <a:cubicBezTo>
                    <a:pt x="216" y="813"/>
                    <a:pt x="236" y="825"/>
                    <a:pt x="256" y="836"/>
                  </a:cubicBezTo>
                  <a:cubicBezTo>
                    <a:pt x="274" y="845"/>
                    <a:pt x="292" y="853"/>
                    <a:pt x="311" y="860"/>
                  </a:cubicBezTo>
                  <a:cubicBezTo>
                    <a:pt x="314" y="859"/>
                    <a:pt x="317" y="858"/>
                    <a:pt x="319" y="857"/>
                  </a:cubicBezTo>
                  <a:cubicBezTo>
                    <a:pt x="327" y="852"/>
                    <a:pt x="326" y="845"/>
                    <a:pt x="326" y="843"/>
                  </a:cubicBezTo>
                  <a:cubicBezTo>
                    <a:pt x="325" y="837"/>
                    <a:pt x="319" y="833"/>
                    <a:pt x="309" y="832"/>
                  </a:cubicBezTo>
                  <a:cubicBezTo>
                    <a:pt x="306" y="830"/>
                    <a:pt x="302" y="830"/>
                    <a:pt x="298" y="829"/>
                  </a:cubicBezTo>
                  <a:cubicBezTo>
                    <a:pt x="295" y="828"/>
                    <a:pt x="290" y="827"/>
                    <a:pt x="288" y="826"/>
                  </a:cubicBezTo>
                  <a:cubicBezTo>
                    <a:pt x="287" y="816"/>
                    <a:pt x="278" y="811"/>
                    <a:pt x="274" y="809"/>
                  </a:cubicBezTo>
                  <a:cubicBezTo>
                    <a:pt x="274" y="807"/>
                    <a:pt x="273" y="805"/>
                    <a:pt x="273" y="804"/>
                  </a:cubicBezTo>
                  <a:cubicBezTo>
                    <a:pt x="275" y="802"/>
                    <a:pt x="277" y="799"/>
                    <a:pt x="279" y="796"/>
                  </a:cubicBezTo>
                  <a:cubicBezTo>
                    <a:pt x="282" y="792"/>
                    <a:pt x="282" y="787"/>
                    <a:pt x="281" y="783"/>
                  </a:cubicBezTo>
                  <a:cubicBezTo>
                    <a:pt x="284" y="781"/>
                    <a:pt x="286" y="778"/>
                    <a:pt x="288" y="775"/>
                  </a:cubicBezTo>
                  <a:cubicBezTo>
                    <a:pt x="289" y="773"/>
                    <a:pt x="290" y="770"/>
                    <a:pt x="293" y="765"/>
                  </a:cubicBezTo>
                  <a:cubicBezTo>
                    <a:pt x="298" y="756"/>
                    <a:pt x="308" y="739"/>
                    <a:pt x="295" y="727"/>
                  </a:cubicBezTo>
                  <a:cubicBezTo>
                    <a:pt x="296" y="726"/>
                    <a:pt x="297" y="724"/>
                    <a:pt x="301" y="724"/>
                  </a:cubicBezTo>
                  <a:cubicBezTo>
                    <a:pt x="301" y="724"/>
                    <a:pt x="301" y="724"/>
                    <a:pt x="301" y="724"/>
                  </a:cubicBezTo>
                  <a:cubicBezTo>
                    <a:pt x="302" y="724"/>
                    <a:pt x="303" y="724"/>
                    <a:pt x="304" y="724"/>
                  </a:cubicBezTo>
                  <a:cubicBezTo>
                    <a:pt x="325" y="721"/>
                    <a:pt x="330" y="706"/>
                    <a:pt x="333" y="694"/>
                  </a:cubicBezTo>
                  <a:cubicBezTo>
                    <a:pt x="334" y="686"/>
                    <a:pt x="331" y="678"/>
                    <a:pt x="328" y="672"/>
                  </a:cubicBezTo>
                  <a:cubicBezTo>
                    <a:pt x="324" y="663"/>
                    <a:pt x="322" y="657"/>
                    <a:pt x="326" y="651"/>
                  </a:cubicBezTo>
                  <a:cubicBezTo>
                    <a:pt x="326" y="650"/>
                    <a:pt x="326" y="650"/>
                    <a:pt x="326" y="650"/>
                  </a:cubicBezTo>
                  <a:cubicBezTo>
                    <a:pt x="338" y="629"/>
                    <a:pt x="348" y="612"/>
                    <a:pt x="341" y="598"/>
                  </a:cubicBezTo>
                  <a:cubicBezTo>
                    <a:pt x="336" y="589"/>
                    <a:pt x="329" y="585"/>
                    <a:pt x="320" y="580"/>
                  </a:cubicBezTo>
                  <a:cubicBezTo>
                    <a:pt x="316" y="578"/>
                    <a:pt x="312" y="576"/>
                    <a:pt x="307" y="573"/>
                  </a:cubicBezTo>
                  <a:cubicBezTo>
                    <a:pt x="295" y="566"/>
                    <a:pt x="288" y="562"/>
                    <a:pt x="280" y="562"/>
                  </a:cubicBezTo>
                  <a:cubicBezTo>
                    <a:pt x="279" y="562"/>
                    <a:pt x="278" y="562"/>
                    <a:pt x="276" y="562"/>
                  </a:cubicBezTo>
                  <a:cubicBezTo>
                    <a:pt x="273" y="562"/>
                    <a:pt x="269" y="564"/>
                    <a:pt x="266" y="565"/>
                  </a:cubicBezTo>
                  <a:cubicBezTo>
                    <a:pt x="263" y="557"/>
                    <a:pt x="255" y="551"/>
                    <a:pt x="247" y="551"/>
                  </a:cubicBezTo>
                  <a:cubicBezTo>
                    <a:pt x="246" y="551"/>
                    <a:pt x="245" y="551"/>
                    <a:pt x="244" y="551"/>
                  </a:cubicBezTo>
                  <a:cubicBezTo>
                    <a:pt x="243" y="551"/>
                    <a:pt x="242" y="552"/>
                    <a:pt x="241" y="552"/>
                  </a:cubicBezTo>
                  <a:cubicBezTo>
                    <a:pt x="240" y="550"/>
                    <a:pt x="240" y="549"/>
                    <a:pt x="239" y="547"/>
                  </a:cubicBezTo>
                  <a:cubicBezTo>
                    <a:pt x="236" y="544"/>
                    <a:pt x="233" y="542"/>
                    <a:pt x="229" y="541"/>
                  </a:cubicBezTo>
                  <a:cubicBezTo>
                    <a:pt x="228" y="536"/>
                    <a:pt x="225" y="532"/>
                    <a:pt x="221" y="525"/>
                  </a:cubicBezTo>
                  <a:cubicBezTo>
                    <a:pt x="219" y="523"/>
                    <a:pt x="219" y="523"/>
                    <a:pt x="219" y="523"/>
                  </a:cubicBezTo>
                  <a:cubicBezTo>
                    <a:pt x="215" y="517"/>
                    <a:pt x="204" y="504"/>
                    <a:pt x="191" y="504"/>
                  </a:cubicBezTo>
                  <a:cubicBezTo>
                    <a:pt x="190" y="504"/>
                    <a:pt x="189" y="504"/>
                    <a:pt x="188" y="504"/>
                  </a:cubicBezTo>
                  <a:cubicBezTo>
                    <a:pt x="185" y="504"/>
                    <a:pt x="181" y="506"/>
                    <a:pt x="178" y="509"/>
                  </a:cubicBezTo>
                  <a:cubicBezTo>
                    <a:pt x="178" y="509"/>
                    <a:pt x="178" y="509"/>
                    <a:pt x="177" y="509"/>
                  </a:cubicBezTo>
                  <a:cubicBezTo>
                    <a:pt x="176" y="509"/>
                    <a:pt x="174" y="508"/>
                    <a:pt x="174" y="507"/>
                  </a:cubicBezTo>
                  <a:cubicBezTo>
                    <a:pt x="171" y="497"/>
                    <a:pt x="166" y="490"/>
                    <a:pt x="157" y="487"/>
                  </a:cubicBezTo>
                  <a:cubicBezTo>
                    <a:pt x="157" y="487"/>
                    <a:pt x="157" y="486"/>
                    <a:pt x="157" y="486"/>
                  </a:cubicBezTo>
                  <a:cubicBezTo>
                    <a:pt x="157" y="483"/>
                    <a:pt x="156" y="478"/>
                    <a:pt x="152" y="475"/>
                  </a:cubicBezTo>
                  <a:cubicBezTo>
                    <a:pt x="148" y="473"/>
                    <a:pt x="148" y="473"/>
                    <a:pt x="148" y="473"/>
                  </a:cubicBezTo>
                  <a:cubicBezTo>
                    <a:pt x="144" y="473"/>
                    <a:pt x="144" y="473"/>
                    <a:pt x="144" y="473"/>
                  </a:cubicBezTo>
                  <a:cubicBezTo>
                    <a:pt x="139" y="474"/>
                    <a:pt x="136" y="478"/>
                    <a:pt x="135" y="480"/>
                  </a:cubicBezTo>
                  <a:cubicBezTo>
                    <a:pt x="135" y="479"/>
                    <a:pt x="135" y="479"/>
                    <a:pt x="135" y="479"/>
                  </a:cubicBezTo>
                  <a:cubicBezTo>
                    <a:pt x="131" y="479"/>
                    <a:pt x="128" y="479"/>
                    <a:pt x="126" y="479"/>
                  </a:cubicBezTo>
                  <a:cubicBezTo>
                    <a:pt x="126" y="479"/>
                    <a:pt x="125" y="479"/>
                    <a:pt x="125" y="479"/>
                  </a:cubicBezTo>
                  <a:cubicBezTo>
                    <a:pt x="124" y="479"/>
                    <a:pt x="124" y="479"/>
                    <a:pt x="124" y="479"/>
                  </a:cubicBezTo>
                  <a:cubicBezTo>
                    <a:pt x="122" y="479"/>
                    <a:pt x="122" y="479"/>
                    <a:pt x="120" y="478"/>
                  </a:cubicBezTo>
                  <a:cubicBezTo>
                    <a:pt x="119" y="478"/>
                    <a:pt x="118" y="476"/>
                    <a:pt x="117" y="476"/>
                  </a:cubicBezTo>
                  <a:cubicBezTo>
                    <a:pt x="115" y="474"/>
                    <a:pt x="112" y="470"/>
                    <a:pt x="107" y="470"/>
                  </a:cubicBezTo>
                  <a:cubicBezTo>
                    <a:pt x="105" y="469"/>
                    <a:pt x="102" y="468"/>
                    <a:pt x="100" y="468"/>
                  </a:cubicBezTo>
                  <a:cubicBezTo>
                    <a:pt x="98" y="468"/>
                    <a:pt x="96" y="468"/>
                    <a:pt x="94" y="469"/>
                  </a:cubicBezTo>
                  <a:cubicBezTo>
                    <a:pt x="87" y="472"/>
                    <a:pt x="78" y="482"/>
                    <a:pt x="74" y="492"/>
                  </a:cubicBezTo>
                  <a:cubicBezTo>
                    <a:pt x="71" y="492"/>
                    <a:pt x="69" y="493"/>
                    <a:pt x="67" y="494"/>
                  </a:cubicBezTo>
                  <a:cubicBezTo>
                    <a:pt x="67" y="494"/>
                    <a:pt x="67" y="494"/>
                    <a:pt x="67" y="494"/>
                  </a:cubicBezTo>
                  <a:cubicBezTo>
                    <a:pt x="67" y="494"/>
                    <a:pt x="67" y="494"/>
                    <a:pt x="67" y="494"/>
                  </a:cubicBezTo>
                  <a:cubicBezTo>
                    <a:pt x="67" y="492"/>
                    <a:pt x="67" y="491"/>
                    <a:pt x="67" y="490"/>
                  </a:cubicBezTo>
                  <a:cubicBezTo>
                    <a:pt x="67" y="474"/>
                    <a:pt x="68" y="455"/>
                    <a:pt x="53" y="453"/>
                  </a:cubicBezTo>
                  <a:cubicBezTo>
                    <a:pt x="56" y="438"/>
                    <a:pt x="59" y="424"/>
                    <a:pt x="46" y="420"/>
                  </a:cubicBezTo>
                  <a:cubicBezTo>
                    <a:pt x="45" y="419"/>
                    <a:pt x="44" y="419"/>
                    <a:pt x="43" y="419"/>
                  </a:cubicBezTo>
                  <a:cubicBezTo>
                    <a:pt x="41" y="419"/>
                    <a:pt x="39" y="420"/>
                    <a:pt x="38" y="420"/>
                  </a:cubicBezTo>
                  <a:cubicBezTo>
                    <a:pt x="39" y="410"/>
                    <a:pt x="40" y="399"/>
                    <a:pt x="42" y="393"/>
                  </a:cubicBezTo>
                  <a:cubicBezTo>
                    <a:pt x="48" y="392"/>
                    <a:pt x="51" y="387"/>
                    <a:pt x="53" y="384"/>
                  </a:cubicBezTo>
                  <a:cubicBezTo>
                    <a:pt x="54" y="382"/>
                    <a:pt x="55" y="380"/>
                    <a:pt x="57" y="378"/>
                  </a:cubicBezTo>
                  <a:cubicBezTo>
                    <a:pt x="58" y="377"/>
                    <a:pt x="61" y="376"/>
                    <a:pt x="64" y="375"/>
                  </a:cubicBezTo>
                  <a:cubicBezTo>
                    <a:pt x="71" y="373"/>
                    <a:pt x="82" y="369"/>
                    <a:pt x="90" y="355"/>
                  </a:cubicBezTo>
                  <a:cubicBezTo>
                    <a:pt x="92" y="352"/>
                    <a:pt x="94" y="349"/>
                    <a:pt x="96" y="346"/>
                  </a:cubicBezTo>
                  <a:cubicBezTo>
                    <a:pt x="103" y="334"/>
                    <a:pt x="107" y="326"/>
                    <a:pt x="109" y="315"/>
                  </a:cubicBezTo>
                  <a:cubicBezTo>
                    <a:pt x="110" y="309"/>
                    <a:pt x="114" y="304"/>
                    <a:pt x="124" y="294"/>
                  </a:cubicBezTo>
                  <a:cubicBezTo>
                    <a:pt x="136" y="283"/>
                    <a:pt x="141" y="276"/>
                    <a:pt x="141" y="270"/>
                  </a:cubicBezTo>
                  <a:cubicBezTo>
                    <a:pt x="142" y="269"/>
                    <a:pt x="142" y="269"/>
                    <a:pt x="142" y="269"/>
                  </a:cubicBezTo>
                  <a:cubicBezTo>
                    <a:pt x="144" y="271"/>
                    <a:pt x="147" y="272"/>
                    <a:pt x="150" y="272"/>
                  </a:cubicBezTo>
                  <a:cubicBezTo>
                    <a:pt x="150" y="272"/>
                    <a:pt x="151" y="272"/>
                    <a:pt x="152" y="272"/>
                  </a:cubicBezTo>
                  <a:cubicBezTo>
                    <a:pt x="155" y="272"/>
                    <a:pt x="161" y="269"/>
                    <a:pt x="166" y="261"/>
                  </a:cubicBezTo>
                  <a:cubicBezTo>
                    <a:pt x="168" y="258"/>
                    <a:pt x="178" y="249"/>
                    <a:pt x="183" y="244"/>
                  </a:cubicBezTo>
                  <a:cubicBezTo>
                    <a:pt x="191" y="237"/>
                    <a:pt x="196" y="233"/>
                    <a:pt x="192" y="226"/>
                  </a:cubicBezTo>
                  <a:cubicBezTo>
                    <a:pt x="191" y="223"/>
                    <a:pt x="191" y="223"/>
                    <a:pt x="191" y="223"/>
                  </a:cubicBezTo>
                  <a:cubicBezTo>
                    <a:pt x="195" y="227"/>
                    <a:pt x="200" y="229"/>
                    <a:pt x="206" y="229"/>
                  </a:cubicBezTo>
                  <a:cubicBezTo>
                    <a:pt x="207" y="229"/>
                    <a:pt x="208" y="229"/>
                    <a:pt x="209" y="229"/>
                  </a:cubicBezTo>
                  <a:cubicBezTo>
                    <a:pt x="212" y="228"/>
                    <a:pt x="214" y="227"/>
                    <a:pt x="217" y="226"/>
                  </a:cubicBezTo>
                  <a:cubicBezTo>
                    <a:pt x="233" y="216"/>
                    <a:pt x="241" y="209"/>
                    <a:pt x="239" y="200"/>
                  </a:cubicBezTo>
                  <a:cubicBezTo>
                    <a:pt x="239" y="198"/>
                    <a:pt x="237" y="191"/>
                    <a:pt x="228" y="189"/>
                  </a:cubicBezTo>
                  <a:cubicBezTo>
                    <a:pt x="227" y="189"/>
                    <a:pt x="225" y="189"/>
                    <a:pt x="224" y="189"/>
                  </a:cubicBezTo>
                  <a:cubicBezTo>
                    <a:pt x="227" y="183"/>
                    <a:pt x="228" y="177"/>
                    <a:pt x="225" y="173"/>
                  </a:cubicBezTo>
                  <a:cubicBezTo>
                    <a:pt x="223" y="169"/>
                    <a:pt x="220" y="167"/>
                    <a:pt x="216" y="167"/>
                  </a:cubicBezTo>
                  <a:cubicBezTo>
                    <a:pt x="218" y="160"/>
                    <a:pt x="220" y="153"/>
                    <a:pt x="216" y="148"/>
                  </a:cubicBezTo>
                  <a:cubicBezTo>
                    <a:pt x="214" y="146"/>
                    <a:pt x="212" y="144"/>
                    <a:pt x="209" y="144"/>
                  </a:cubicBezTo>
                  <a:cubicBezTo>
                    <a:pt x="216" y="143"/>
                    <a:pt x="220" y="139"/>
                    <a:pt x="222" y="133"/>
                  </a:cubicBezTo>
                  <a:cubicBezTo>
                    <a:pt x="222" y="133"/>
                    <a:pt x="222" y="133"/>
                    <a:pt x="222" y="133"/>
                  </a:cubicBezTo>
                  <a:cubicBezTo>
                    <a:pt x="223" y="131"/>
                    <a:pt x="224" y="128"/>
                    <a:pt x="224" y="126"/>
                  </a:cubicBezTo>
                  <a:cubicBezTo>
                    <a:pt x="224" y="126"/>
                    <a:pt x="225" y="126"/>
                    <a:pt x="225" y="126"/>
                  </a:cubicBezTo>
                  <a:cubicBezTo>
                    <a:pt x="226" y="126"/>
                    <a:pt x="227" y="126"/>
                    <a:pt x="227" y="125"/>
                  </a:cubicBezTo>
                  <a:cubicBezTo>
                    <a:pt x="234" y="125"/>
                    <a:pt x="241" y="120"/>
                    <a:pt x="244" y="113"/>
                  </a:cubicBezTo>
                  <a:cubicBezTo>
                    <a:pt x="245" y="108"/>
                    <a:pt x="244" y="104"/>
                    <a:pt x="240" y="100"/>
                  </a:cubicBezTo>
                  <a:cubicBezTo>
                    <a:pt x="236" y="96"/>
                    <a:pt x="230" y="95"/>
                    <a:pt x="223" y="94"/>
                  </a:cubicBezTo>
                  <a:cubicBezTo>
                    <a:pt x="220" y="88"/>
                    <a:pt x="215" y="87"/>
                    <a:pt x="212" y="87"/>
                  </a:cubicBezTo>
                  <a:moveTo>
                    <a:pt x="806" y="356"/>
                  </a:moveTo>
                  <a:cubicBezTo>
                    <a:pt x="805" y="356"/>
                    <a:pt x="805" y="355"/>
                    <a:pt x="804" y="353"/>
                  </a:cubicBezTo>
                  <a:cubicBezTo>
                    <a:pt x="805" y="354"/>
                    <a:pt x="806" y="355"/>
                    <a:pt x="806" y="356"/>
                  </a:cubicBezTo>
                  <a:moveTo>
                    <a:pt x="876" y="304"/>
                  </a:moveTo>
                  <a:cubicBezTo>
                    <a:pt x="875" y="303"/>
                    <a:pt x="875" y="303"/>
                    <a:pt x="874" y="302"/>
                  </a:cubicBezTo>
                  <a:cubicBezTo>
                    <a:pt x="874" y="302"/>
                    <a:pt x="874" y="302"/>
                    <a:pt x="873" y="302"/>
                  </a:cubicBezTo>
                  <a:cubicBezTo>
                    <a:pt x="874" y="302"/>
                    <a:pt x="875" y="302"/>
                    <a:pt x="875" y="302"/>
                  </a:cubicBezTo>
                  <a:cubicBezTo>
                    <a:pt x="876" y="302"/>
                    <a:pt x="876" y="303"/>
                    <a:pt x="876" y="304"/>
                  </a:cubicBezTo>
                  <a:moveTo>
                    <a:pt x="539" y="218"/>
                  </a:moveTo>
                  <a:cubicBezTo>
                    <a:pt x="539" y="218"/>
                    <a:pt x="539" y="218"/>
                    <a:pt x="539" y="218"/>
                  </a:cubicBezTo>
                  <a:cubicBezTo>
                    <a:pt x="539" y="211"/>
                    <a:pt x="540" y="210"/>
                    <a:pt x="545" y="205"/>
                  </a:cubicBezTo>
                  <a:cubicBezTo>
                    <a:pt x="546" y="204"/>
                    <a:pt x="546" y="204"/>
                    <a:pt x="547" y="203"/>
                  </a:cubicBezTo>
                  <a:cubicBezTo>
                    <a:pt x="551" y="199"/>
                    <a:pt x="552" y="195"/>
                    <a:pt x="553" y="192"/>
                  </a:cubicBezTo>
                  <a:cubicBezTo>
                    <a:pt x="568" y="189"/>
                    <a:pt x="577" y="186"/>
                    <a:pt x="581" y="184"/>
                  </a:cubicBezTo>
                  <a:cubicBezTo>
                    <a:pt x="583" y="186"/>
                    <a:pt x="586" y="189"/>
                    <a:pt x="590" y="192"/>
                  </a:cubicBezTo>
                  <a:cubicBezTo>
                    <a:pt x="593" y="193"/>
                    <a:pt x="596" y="195"/>
                    <a:pt x="598" y="197"/>
                  </a:cubicBezTo>
                  <a:cubicBezTo>
                    <a:pt x="605" y="200"/>
                    <a:pt x="612" y="204"/>
                    <a:pt x="613" y="208"/>
                  </a:cubicBezTo>
                  <a:cubicBezTo>
                    <a:pt x="615" y="217"/>
                    <a:pt x="621" y="221"/>
                    <a:pt x="627" y="221"/>
                  </a:cubicBezTo>
                  <a:cubicBezTo>
                    <a:pt x="628" y="221"/>
                    <a:pt x="629" y="221"/>
                    <a:pt x="629" y="221"/>
                  </a:cubicBezTo>
                  <a:cubicBezTo>
                    <a:pt x="637" y="220"/>
                    <a:pt x="643" y="212"/>
                    <a:pt x="644" y="203"/>
                  </a:cubicBezTo>
                  <a:cubicBezTo>
                    <a:pt x="647" y="207"/>
                    <a:pt x="651" y="210"/>
                    <a:pt x="655" y="211"/>
                  </a:cubicBezTo>
                  <a:cubicBezTo>
                    <a:pt x="656" y="217"/>
                    <a:pt x="659" y="227"/>
                    <a:pt x="670" y="227"/>
                  </a:cubicBezTo>
                  <a:cubicBezTo>
                    <a:pt x="671" y="227"/>
                    <a:pt x="671" y="227"/>
                    <a:pt x="672" y="227"/>
                  </a:cubicBezTo>
                  <a:cubicBezTo>
                    <a:pt x="673" y="227"/>
                    <a:pt x="674" y="227"/>
                    <a:pt x="675" y="227"/>
                  </a:cubicBezTo>
                  <a:cubicBezTo>
                    <a:pt x="679" y="225"/>
                    <a:pt x="682" y="223"/>
                    <a:pt x="683" y="219"/>
                  </a:cubicBezTo>
                  <a:cubicBezTo>
                    <a:pt x="685" y="215"/>
                    <a:pt x="685" y="210"/>
                    <a:pt x="683" y="206"/>
                  </a:cubicBezTo>
                  <a:cubicBezTo>
                    <a:pt x="684" y="206"/>
                    <a:pt x="684" y="206"/>
                    <a:pt x="684" y="207"/>
                  </a:cubicBezTo>
                  <a:cubicBezTo>
                    <a:pt x="693" y="217"/>
                    <a:pt x="704" y="228"/>
                    <a:pt x="715" y="228"/>
                  </a:cubicBezTo>
                  <a:cubicBezTo>
                    <a:pt x="716" y="228"/>
                    <a:pt x="717" y="228"/>
                    <a:pt x="717" y="228"/>
                  </a:cubicBezTo>
                  <a:cubicBezTo>
                    <a:pt x="719" y="228"/>
                    <a:pt x="721" y="227"/>
                    <a:pt x="723" y="226"/>
                  </a:cubicBezTo>
                  <a:cubicBezTo>
                    <a:pt x="724" y="226"/>
                    <a:pt x="724" y="226"/>
                    <a:pt x="724" y="226"/>
                  </a:cubicBezTo>
                  <a:cubicBezTo>
                    <a:pt x="726" y="228"/>
                    <a:pt x="729" y="229"/>
                    <a:pt x="734" y="229"/>
                  </a:cubicBezTo>
                  <a:cubicBezTo>
                    <a:pt x="735" y="229"/>
                    <a:pt x="736" y="229"/>
                    <a:pt x="736" y="229"/>
                  </a:cubicBezTo>
                  <a:cubicBezTo>
                    <a:pt x="737" y="234"/>
                    <a:pt x="738" y="239"/>
                    <a:pt x="737" y="242"/>
                  </a:cubicBezTo>
                  <a:cubicBezTo>
                    <a:pt x="725" y="243"/>
                    <a:pt x="718" y="244"/>
                    <a:pt x="714" y="244"/>
                  </a:cubicBezTo>
                  <a:cubicBezTo>
                    <a:pt x="712" y="244"/>
                    <a:pt x="710" y="244"/>
                    <a:pt x="710" y="244"/>
                  </a:cubicBezTo>
                  <a:cubicBezTo>
                    <a:pt x="704" y="241"/>
                    <a:pt x="687" y="235"/>
                    <a:pt x="676" y="235"/>
                  </a:cubicBezTo>
                  <a:cubicBezTo>
                    <a:pt x="675" y="235"/>
                    <a:pt x="673" y="235"/>
                    <a:pt x="672" y="235"/>
                  </a:cubicBezTo>
                  <a:cubicBezTo>
                    <a:pt x="667" y="236"/>
                    <a:pt x="664" y="238"/>
                    <a:pt x="662" y="241"/>
                  </a:cubicBezTo>
                  <a:cubicBezTo>
                    <a:pt x="661" y="243"/>
                    <a:pt x="660" y="245"/>
                    <a:pt x="660" y="248"/>
                  </a:cubicBezTo>
                  <a:cubicBezTo>
                    <a:pt x="659" y="248"/>
                    <a:pt x="659" y="248"/>
                    <a:pt x="658" y="248"/>
                  </a:cubicBezTo>
                  <a:cubicBezTo>
                    <a:pt x="657" y="248"/>
                    <a:pt x="655" y="248"/>
                    <a:pt x="652" y="248"/>
                  </a:cubicBezTo>
                  <a:cubicBezTo>
                    <a:pt x="633" y="245"/>
                    <a:pt x="620" y="239"/>
                    <a:pt x="618" y="236"/>
                  </a:cubicBezTo>
                  <a:cubicBezTo>
                    <a:pt x="617" y="226"/>
                    <a:pt x="613" y="218"/>
                    <a:pt x="607" y="213"/>
                  </a:cubicBezTo>
                  <a:cubicBezTo>
                    <a:pt x="603" y="210"/>
                    <a:pt x="598" y="208"/>
                    <a:pt x="593" y="208"/>
                  </a:cubicBezTo>
                  <a:cubicBezTo>
                    <a:pt x="589" y="208"/>
                    <a:pt x="585" y="209"/>
                    <a:pt x="582" y="211"/>
                  </a:cubicBezTo>
                  <a:cubicBezTo>
                    <a:pt x="579" y="212"/>
                    <a:pt x="576" y="212"/>
                    <a:pt x="572" y="212"/>
                  </a:cubicBezTo>
                  <a:cubicBezTo>
                    <a:pt x="570" y="212"/>
                    <a:pt x="569" y="212"/>
                    <a:pt x="567" y="212"/>
                  </a:cubicBezTo>
                  <a:cubicBezTo>
                    <a:pt x="565" y="212"/>
                    <a:pt x="563" y="212"/>
                    <a:pt x="561" y="212"/>
                  </a:cubicBezTo>
                  <a:cubicBezTo>
                    <a:pt x="559" y="212"/>
                    <a:pt x="556" y="212"/>
                    <a:pt x="553" y="213"/>
                  </a:cubicBezTo>
                  <a:cubicBezTo>
                    <a:pt x="548" y="213"/>
                    <a:pt x="544" y="215"/>
                    <a:pt x="540" y="217"/>
                  </a:cubicBezTo>
                  <a:cubicBezTo>
                    <a:pt x="540" y="218"/>
                    <a:pt x="539" y="218"/>
                    <a:pt x="539" y="218"/>
                  </a:cubicBezTo>
                  <a:moveTo>
                    <a:pt x="608" y="100"/>
                  </a:moveTo>
                  <a:cubicBezTo>
                    <a:pt x="609" y="99"/>
                    <a:pt x="609" y="98"/>
                    <a:pt x="609" y="96"/>
                  </a:cubicBezTo>
                  <a:cubicBezTo>
                    <a:pt x="610" y="95"/>
                    <a:pt x="610" y="94"/>
                    <a:pt x="611" y="93"/>
                  </a:cubicBezTo>
                  <a:cubicBezTo>
                    <a:pt x="612" y="90"/>
                    <a:pt x="612" y="88"/>
                    <a:pt x="613" y="86"/>
                  </a:cubicBezTo>
                  <a:cubicBezTo>
                    <a:pt x="614" y="87"/>
                    <a:pt x="616" y="88"/>
                    <a:pt x="618" y="89"/>
                  </a:cubicBezTo>
                  <a:cubicBezTo>
                    <a:pt x="616" y="92"/>
                    <a:pt x="615" y="95"/>
                    <a:pt x="616" y="100"/>
                  </a:cubicBezTo>
                  <a:cubicBezTo>
                    <a:pt x="614" y="100"/>
                    <a:pt x="614" y="100"/>
                    <a:pt x="614" y="100"/>
                  </a:cubicBezTo>
                  <a:cubicBezTo>
                    <a:pt x="612" y="100"/>
                    <a:pt x="610" y="100"/>
                    <a:pt x="608" y="100"/>
                  </a:cubicBezTo>
                  <a:moveTo>
                    <a:pt x="596" y="31"/>
                  </a:moveTo>
                  <a:cubicBezTo>
                    <a:pt x="594" y="31"/>
                    <a:pt x="592" y="31"/>
                    <a:pt x="591" y="31"/>
                  </a:cubicBezTo>
                  <a:cubicBezTo>
                    <a:pt x="579" y="33"/>
                    <a:pt x="573" y="42"/>
                    <a:pt x="570" y="48"/>
                  </a:cubicBezTo>
                  <a:cubicBezTo>
                    <a:pt x="567" y="54"/>
                    <a:pt x="564" y="55"/>
                    <a:pt x="557" y="57"/>
                  </a:cubicBezTo>
                  <a:cubicBezTo>
                    <a:pt x="555" y="58"/>
                    <a:pt x="552" y="59"/>
                    <a:pt x="550" y="60"/>
                  </a:cubicBezTo>
                  <a:cubicBezTo>
                    <a:pt x="541" y="63"/>
                    <a:pt x="531" y="71"/>
                    <a:pt x="530" y="81"/>
                  </a:cubicBezTo>
                  <a:cubicBezTo>
                    <a:pt x="530" y="87"/>
                    <a:pt x="532" y="92"/>
                    <a:pt x="538" y="95"/>
                  </a:cubicBezTo>
                  <a:cubicBezTo>
                    <a:pt x="539" y="96"/>
                    <a:pt x="539" y="96"/>
                    <a:pt x="539" y="96"/>
                  </a:cubicBezTo>
                  <a:cubicBezTo>
                    <a:pt x="543" y="99"/>
                    <a:pt x="548" y="102"/>
                    <a:pt x="553" y="103"/>
                  </a:cubicBezTo>
                  <a:cubicBezTo>
                    <a:pt x="553" y="104"/>
                    <a:pt x="553" y="105"/>
                    <a:pt x="553" y="106"/>
                  </a:cubicBezTo>
                  <a:cubicBezTo>
                    <a:pt x="553" y="106"/>
                    <a:pt x="553" y="106"/>
                    <a:pt x="553" y="106"/>
                  </a:cubicBezTo>
                  <a:cubicBezTo>
                    <a:pt x="551" y="107"/>
                    <a:pt x="548" y="108"/>
                    <a:pt x="545" y="110"/>
                  </a:cubicBezTo>
                  <a:cubicBezTo>
                    <a:pt x="540" y="113"/>
                    <a:pt x="536" y="118"/>
                    <a:pt x="533" y="123"/>
                  </a:cubicBezTo>
                  <a:cubicBezTo>
                    <a:pt x="529" y="130"/>
                    <a:pt x="525" y="134"/>
                    <a:pt x="521" y="135"/>
                  </a:cubicBezTo>
                  <a:cubicBezTo>
                    <a:pt x="495" y="140"/>
                    <a:pt x="487" y="144"/>
                    <a:pt x="487" y="154"/>
                  </a:cubicBezTo>
                  <a:cubicBezTo>
                    <a:pt x="487" y="157"/>
                    <a:pt x="488" y="164"/>
                    <a:pt x="498" y="167"/>
                  </a:cubicBezTo>
                  <a:cubicBezTo>
                    <a:pt x="499" y="167"/>
                    <a:pt x="502" y="168"/>
                    <a:pt x="503" y="168"/>
                  </a:cubicBezTo>
                  <a:cubicBezTo>
                    <a:pt x="503" y="170"/>
                    <a:pt x="504" y="171"/>
                    <a:pt x="504" y="173"/>
                  </a:cubicBezTo>
                  <a:cubicBezTo>
                    <a:pt x="503" y="173"/>
                    <a:pt x="502" y="173"/>
                    <a:pt x="501" y="173"/>
                  </a:cubicBezTo>
                  <a:cubicBezTo>
                    <a:pt x="499" y="173"/>
                    <a:pt x="498" y="174"/>
                    <a:pt x="496" y="174"/>
                  </a:cubicBezTo>
                  <a:cubicBezTo>
                    <a:pt x="492" y="174"/>
                    <a:pt x="488" y="174"/>
                    <a:pt x="484" y="175"/>
                  </a:cubicBezTo>
                  <a:cubicBezTo>
                    <a:pt x="478" y="176"/>
                    <a:pt x="469" y="178"/>
                    <a:pt x="464" y="185"/>
                  </a:cubicBezTo>
                  <a:cubicBezTo>
                    <a:pt x="462" y="187"/>
                    <a:pt x="460" y="192"/>
                    <a:pt x="461" y="199"/>
                  </a:cubicBezTo>
                  <a:cubicBezTo>
                    <a:pt x="461" y="202"/>
                    <a:pt x="462" y="205"/>
                    <a:pt x="462" y="209"/>
                  </a:cubicBezTo>
                  <a:cubicBezTo>
                    <a:pt x="462" y="220"/>
                    <a:pt x="464" y="240"/>
                    <a:pt x="480" y="243"/>
                  </a:cubicBezTo>
                  <a:cubicBezTo>
                    <a:pt x="468" y="258"/>
                    <a:pt x="459" y="271"/>
                    <a:pt x="462" y="282"/>
                  </a:cubicBezTo>
                  <a:cubicBezTo>
                    <a:pt x="462" y="282"/>
                    <a:pt x="463" y="283"/>
                    <a:pt x="463" y="283"/>
                  </a:cubicBezTo>
                  <a:cubicBezTo>
                    <a:pt x="461" y="284"/>
                    <a:pt x="459" y="285"/>
                    <a:pt x="455" y="288"/>
                  </a:cubicBezTo>
                  <a:cubicBezTo>
                    <a:pt x="435" y="298"/>
                    <a:pt x="431" y="312"/>
                    <a:pt x="426" y="329"/>
                  </a:cubicBezTo>
                  <a:cubicBezTo>
                    <a:pt x="425" y="334"/>
                    <a:pt x="423" y="337"/>
                    <a:pt x="422" y="341"/>
                  </a:cubicBezTo>
                  <a:cubicBezTo>
                    <a:pt x="418" y="348"/>
                    <a:pt x="414" y="357"/>
                    <a:pt x="421" y="369"/>
                  </a:cubicBezTo>
                  <a:cubicBezTo>
                    <a:pt x="426" y="377"/>
                    <a:pt x="427" y="379"/>
                    <a:pt x="424" y="388"/>
                  </a:cubicBezTo>
                  <a:cubicBezTo>
                    <a:pt x="420" y="399"/>
                    <a:pt x="415" y="411"/>
                    <a:pt x="426" y="420"/>
                  </a:cubicBezTo>
                  <a:cubicBezTo>
                    <a:pt x="427" y="421"/>
                    <a:pt x="427" y="421"/>
                    <a:pt x="427" y="421"/>
                  </a:cubicBezTo>
                  <a:cubicBezTo>
                    <a:pt x="422" y="434"/>
                    <a:pt x="435" y="442"/>
                    <a:pt x="445" y="449"/>
                  </a:cubicBezTo>
                  <a:cubicBezTo>
                    <a:pt x="449" y="451"/>
                    <a:pt x="450" y="454"/>
                    <a:pt x="452" y="460"/>
                  </a:cubicBezTo>
                  <a:cubicBezTo>
                    <a:pt x="454" y="464"/>
                    <a:pt x="456" y="469"/>
                    <a:pt x="461" y="475"/>
                  </a:cubicBezTo>
                  <a:cubicBezTo>
                    <a:pt x="468" y="485"/>
                    <a:pt x="475" y="486"/>
                    <a:pt x="482" y="487"/>
                  </a:cubicBezTo>
                  <a:cubicBezTo>
                    <a:pt x="484" y="488"/>
                    <a:pt x="486" y="488"/>
                    <a:pt x="489" y="490"/>
                  </a:cubicBezTo>
                  <a:cubicBezTo>
                    <a:pt x="491" y="490"/>
                    <a:pt x="492" y="491"/>
                    <a:pt x="493" y="492"/>
                  </a:cubicBezTo>
                  <a:cubicBezTo>
                    <a:pt x="499" y="496"/>
                    <a:pt x="503" y="499"/>
                    <a:pt x="510" y="499"/>
                  </a:cubicBezTo>
                  <a:cubicBezTo>
                    <a:pt x="511" y="499"/>
                    <a:pt x="512" y="499"/>
                    <a:pt x="513" y="499"/>
                  </a:cubicBezTo>
                  <a:cubicBezTo>
                    <a:pt x="517" y="498"/>
                    <a:pt x="521" y="496"/>
                    <a:pt x="526" y="492"/>
                  </a:cubicBezTo>
                  <a:cubicBezTo>
                    <a:pt x="531" y="488"/>
                    <a:pt x="533" y="487"/>
                    <a:pt x="535" y="487"/>
                  </a:cubicBezTo>
                  <a:cubicBezTo>
                    <a:pt x="535" y="487"/>
                    <a:pt x="535" y="487"/>
                    <a:pt x="535" y="487"/>
                  </a:cubicBezTo>
                  <a:cubicBezTo>
                    <a:pt x="536" y="487"/>
                    <a:pt x="537" y="487"/>
                    <a:pt x="538" y="487"/>
                  </a:cubicBezTo>
                  <a:cubicBezTo>
                    <a:pt x="541" y="488"/>
                    <a:pt x="544" y="489"/>
                    <a:pt x="547" y="489"/>
                  </a:cubicBezTo>
                  <a:cubicBezTo>
                    <a:pt x="548" y="489"/>
                    <a:pt x="549" y="489"/>
                    <a:pt x="550" y="489"/>
                  </a:cubicBezTo>
                  <a:cubicBezTo>
                    <a:pt x="558" y="488"/>
                    <a:pt x="564" y="482"/>
                    <a:pt x="567" y="478"/>
                  </a:cubicBezTo>
                  <a:cubicBezTo>
                    <a:pt x="569" y="475"/>
                    <a:pt x="580" y="470"/>
                    <a:pt x="589" y="469"/>
                  </a:cubicBezTo>
                  <a:cubicBezTo>
                    <a:pt x="590" y="469"/>
                    <a:pt x="591" y="469"/>
                    <a:pt x="592" y="469"/>
                  </a:cubicBezTo>
                  <a:cubicBezTo>
                    <a:pt x="593" y="469"/>
                    <a:pt x="593" y="469"/>
                    <a:pt x="593" y="469"/>
                  </a:cubicBezTo>
                  <a:cubicBezTo>
                    <a:pt x="594" y="469"/>
                    <a:pt x="594" y="470"/>
                    <a:pt x="595" y="472"/>
                  </a:cubicBezTo>
                  <a:cubicBezTo>
                    <a:pt x="598" y="481"/>
                    <a:pt x="603" y="484"/>
                    <a:pt x="608" y="484"/>
                  </a:cubicBezTo>
                  <a:cubicBezTo>
                    <a:pt x="609" y="484"/>
                    <a:pt x="610" y="484"/>
                    <a:pt x="610" y="483"/>
                  </a:cubicBezTo>
                  <a:cubicBezTo>
                    <a:pt x="611" y="483"/>
                    <a:pt x="613" y="483"/>
                    <a:pt x="614" y="483"/>
                  </a:cubicBezTo>
                  <a:cubicBezTo>
                    <a:pt x="617" y="481"/>
                    <a:pt x="620" y="481"/>
                    <a:pt x="622" y="480"/>
                  </a:cubicBezTo>
                  <a:cubicBezTo>
                    <a:pt x="623" y="480"/>
                    <a:pt x="624" y="480"/>
                    <a:pt x="624" y="480"/>
                  </a:cubicBezTo>
                  <a:cubicBezTo>
                    <a:pt x="625" y="480"/>
                    <a:pt x="626" y="480"/>
                    <a:pt x="626" y="480"/>
                  </a:cubicBezTo>
                  <a:cubicBezTo>
                    <a:pt x="628" y="484"/>
                    <a:pt x="629" y="485"/>
                    <a:pt x="626" y="494"/>
                  </a:cubicBezTo>
                  <a:cubicBezTo>
                    <a:pt x="626" y="495"/>
                    <a:pt x="625" y="497"/>
                    <a:pt x="625" y="499"/>
                  </a:cubicBezTo>
                  <a:cubicBezTo>
                    <a:pt x="622" y="507"/>
                    <a:pt x="618" y="522"/>
                    <a:pt x="632" y="529"/>
                  </a:cubicBezTo>
                  <a:cubicBezTo>
                    <a:pt x="633" y="530"/>
                    <a:pt x="633" y="530"/>
                    <a:pt x="633" y="530"/>
                  </a:cubicBezTo>
                  <a:cubicBezTo>
                    <a:pt x="641" y="533"/>
                    <a:pt x="647" y="537"/>
                    <a:pt x="648" y="542"/>
                  </a:cubicBezTo>
                  <a:cubicBezTo>
                    <a:pt x="649" y="555"/>
                    <a:pt x="650" y="565"/>
                    <a:pt x="661" y="570"/>
                  </a:cubicBezTo>
                  <a:cubicBezTo>
                    <a:pt x="662" y="571"/>
                    <a:pt x="662" y="571"/>
                    <a:pt x="662" y="571"/>
                  </a:cubicBezTo>
                  <a:cubicBezTo>
                    <a:pt x="663" y="571"/>
                    <a:pt x="663" y="571"/>
                    <a:pt x="663" y="571"/>
                  </a:cubicBezTo>
                  <a:cubicBezTo>
                    <a:pt x="663" y="572"/>
                    <a:pt x="663" y="573"/>
                    <a:pt x="663" y="574"/>
                  </a:cubicBezTo>
                  <a:cubicBezTo>
                    <a:pt x="663" y="577"/>
                    <a:pt x="661" y="582"/>
                    <a:pt x="659" y="586"/>
                  </a:cubicBezTo>
                  <a:cubicBezTo>
                    <a:pt x="653" y="599"/>
                    <a:pt x="647" y="614"/>
                    <a:pt x="652" y="628"/>
                  </a:cubicBezTo>
                  <a:cubicBezTo>
                    <a:pt x="655" y="638"/>
                    <a:pt x="659" y="644"/>
                    <a:pt x="663" y="649"/>
                  </a:cubicBezTo>
                  <a:cubicBezTo>
                    <a:pt x="666" y="653"/>
                    <a:pt x="668" y="655"/>
                    <a:pt x="668" y="658"/>
                  </a:cubicBezTo>
                  <a:cubicBezTo>
                    <a:pt x="669" y="667"/>
                    <a:pt x="670" y="692"/>
                    <a:pt x="688" y="698"/>
                  </a:cubicBezTo>
                  <a:cubicBezTo>
                    <a:pt x="693" y="699"/>
                    <a:pt x="695" y="701"/>
                    <a:pt x="693" y="709"/>
                  </a:cubicBezTo>
                  <a:cubicBezTo>
                    <a:pt x="692" y="717"/>
                    <a:pt x="690" y="723"/>
                    <a:pt x="695" y="729"/>
                  </a:cubicBezTo>
                  <a:cubicBezTo>
                    <a:pt x="697" y="730"/>
                    <a:pt x="700" y="733"/>
                    <a:pt x="705" y="733"/>
                  </a:cubicBezTo>
                  <a:cubicBezTo>
                    <a:pt x="705" y="733"/>
                    <a:pt x="706" y="733"/>
                    <a:pt x="707" y="733"/>
                  </a:cubicBezTo>
                  <a:cubicBezTo>
                    <a:pt x="709" y="732"/>
                    <a:pt x="712" y="731"/>
                    <a:pt x="715" y="730"/>
                  </a:cubicBezTo>
                  <a:cubicBezTo>
                    <a:pt x="717" y="730"/>
                    <a:pt x="718" y="729"/>
                    <a:pt x="719" y="729"/>
                  </a:cubicBezTo>
                  <a:cubicBezTo>
                    <a:pt x="721" y="728"/>
                    <a:pt x="723" y="728"/>
                    <a:pt x="725" y="727"/>
                  </a:cubicBezTo>
                  <a:cubicBezTo>
                    <a:pt x="737" y="724"/>
                    <a:pt x="750" y="720"/>
                    <a:pt x="757" y="706"/>
                  </a:cubicBezTo>
                  <a:cubicBezTo>
                    <a:pt x="759" y="702"/>
                    <a:pt x="767" y="693"/>
                    <a:pt x="773" y="685"/>
                  </a:cubicBezTo>
                  <a:cubicBezTo>
                    <a:pt x="785" y="671"/>
                    <a:pt x="789" y="665"/>
                    <a:pt x="789" y="660"/>
                  </a:cubicBezTo>
                  <a:cubicBezTo>
                    <a:pt x="790" y="659"/>
                    <a:pt x="790" y="659"/>
                    <a:pt x="790" y="659"/>
                  </a:cubicBezTo>
                  <a:cubicBezTo>
                    <a:pt x="790" y="654"/>
                    <a:pt x="791" y="652"/>
                    <a:pt x="792" y="651"/>
                  </a:cubicBezTo>
                  <a:cubicBezTo>
                    <a:pt x="800" y="646"/>
                    <a:pt x="811" y="632"/>
                    <a:pt x="808" y="618"/>
                  </a:cubicBezTo>
                  <a:cubicBezTo>
                    <a:pt x="807" y="613"/>
                    <a:pt x="809" y="600"/>
                    <a:pt x="815" y="595"/>
                  </a:cubicBezTo>
                  <a:cubicBezTo>
                    <a:pt x="826" y="585"/>
                    <a:pt x="836" y="564"/>
                    <a:pt x="831" y="538"/>
                  </a:cubicBezTo>
                  <a:cubicBezTo>
                    <a:pt x="826" y="518"/>
                    <a:pt x="827" y="489"/>
                    <a:pt x="830" y="484"/>
                  </a:cubicBezTo>
                  <a:cubicBezTo>
                    <a:pt x="830" y="483"/>
                    <a:pt x="832" y="480"/>
                    <a:pt x="834" y="478"/>
                  </a:cubicBezTo>
                  <a:cubicBezTo>
                    <a:pt x="844" y="465"/>
                    <a:pt x="862" y="441"/>
                    <a:pt x="863" y="416"/>
                  </a:cubicBezTo>
                  <a:cubicBezTo>
                    <a:pt x="864" y="409"/>
                    <a:pt x="864" y="403"/>
                    <a:pt x="865" y="398"/>
                  </a:cubicBezTo>
                  <a:cubicBezTo>
                    <a:pt x="866" y="383"/>
                    <a:pt x="867" y="377"/>
                    <a:pt x="861" y="372"/>
                  </a:cubicBezTo>
                  <a:cubicBezTo>
                    <a:pt x="860" y="370"/>
                    <a:pt x="858" y="369"/>
                    <a:pt x="856" y="369"/>
                  </a:cubicBezTo>
                  <a:cubicBezTo>
                    <a:pt x="861" y="363"/>
                    <a:pt x="865" y="356"/>
                    <a:pt x="866" y="350"/>
                  </a:cubicBezTo>
                  <a:cubicBezTo>
                    <a:pt x="870" y="347"/>
                    <a:pt x="874" y="343"/>
                    <a:pt x="874" y="333"/>
                  </a:cubicBezTo>
                  <a:cubicBezTo>
                    <a:pt x="874" y="331"/>
                    <a:pt x="875" y="329"/>
                    <a:pt x="877" y="326"/>
                  </a:cubicBezTo>
                  <a:cubicBezTo>
                    <a:pt x="877" y="325"/>
                    <a:pt x="878" y="324"/>
                    <a:pt x="878" y="322"/>
                  </a:cubicBezTo>
                  <a:cubicBezTo>
                    <a:pt x="880" y="329"/>
                    <a:pt x="884" y="335"/>
                    <a:pt x="891" y="337"/>
                  </a:cubicBezTo>
                  <a:cubicBezTo>
                    <a:pt x="894" y="342"/>
                    <a:pt x="898" y="360"/>
                    <a:pt x="900" y="372"/>
                  </a:cubicBezTo>
                  <a:cubicBezTo>
                    <a:pt x="903" y="384"/>
                    <a:pt x="905" y="397"/>
                    <a:pt x="909" y="408"/>
                  </a:cubicBezTo>
                  <a:cubicBezTo>
                    <a:pt x="911" y="415"/>
                    <a:pt x="915" y="418"/>
                    <a:pt x="919" y="420"/>
                  </a:cubicBezTo>
                  <a:cubicBezTo>
                    <a:pt x="917" y="332"/>
                    <a:pt x="890" y="250"/>
                    <a:pt x="844" y="181"/>
                  </a:cubicBezTo>
                  <a:cubicBezTo>
                    <a:pt x="813" y="134"/>
                    <a:pt x="773" y="93"/>
                    <a:pt x="727" y="61"/>
                  </a:cubicBezTo>
                  <a:cubicBezTo>
                    <a:pt x="717" y="60"/>
                    <a:pt x="709" y="59"/>
                    <a:pt x="704" y="58"/>
                  </a:cubicBezTo>
                  <a:cubicBezTo>
                    <a:pt x="700" y="56"/>
                    <a:pt x="696" y="55"/>
                    <a:pt x="693" y="55"/>
                  </a:cubicBezTo>
                  <a:cubicBezTo>
                    <a:pt x="692" y="55"/>
                    <a:pt x="691" y="55"/>
                    <a:pt x="690" y="55"/>
                  </a:cubicBezTo>
                  <a:cubicBezTo>
                    <a:pt x="684" y="56"/>
                    <a:pt x="680" y="59"/>
                    <a:pt x="677" y="62"/>
                  </a:cubicBezTo>
                  <a:cubicBezTo>
                    <a:pt x="676" y="63"/>
                    <a:pt x="675" y="64"/>
                    <a:pt x="673" y="65"/>
                  </a:cubicBezTo>
                  <a:cubicBezTo>
                    <a:pt x="673" y="65"/>
                    <a:pt x="672" y="65"/>
                    <a:pt x="672" y="65"/>
                  </a:cubicBezTo>
                  <a:cubicBezTo>
                    <a:pt x="672" y="65"/>
                    <a:pt x="669" y="64"/>
                    <a:pt x="666" y="55"/>
                  </a:cubicBezTo>
                  <a:cubicBezTo>
                    <a:pt x="661" y="41"/>
                    <a:pt x="647" y="39"/>
                    <a:pt x="632" y="37"/>
                  </a:cubicBezTo>
                  <a:cubicBezTo>
                    <a:pt x="628" y="36"/>
                    <a:pt x="623" y="35"/>
                    <a:pt x="617" y="34"/>
                  </a:cubicBezTo>
                  <a:cubicBezTo>
                    <a:pt x="609" y="33"/>
                    <a:pt x="602" y="31"/>
                    <a:pt x="596" y="31"/>
                  </a:cubicBezTo>
                  <a:moveTo>
                    <a:pt x="409" y="0"/>
                  </a:moveTo>
                  <a:cubicBezTo>
                    <a:pt x="406" y="0"/>
                    <a:pt x="402" y="0"/>
                    <a:pt x="398" y="1"/>
                  </a:cubicBezTo>
                  <a:cubicBezTo>
                    <a:pt x="391" y="2"/>
                    <a:pt x="385" y="3"/>
                    <a:pt x="379" y="4"/>
                  </a:cubicBezTo>
                  <a:cubicBezTo>
                    <a:pt x="373" y="4"/>
                    <a:pt x="368" y="5"/>
                    <a:pt x="363" y="6"/>
                  </a:cubicBezTo>
                  <a:cubicBezTo>
                    <a:pt x="360" y="6"/>
                    <a:pt x="357" y="7"/>
                    <a:pt x="354" y="7"/>
                  </a:cubicBezTo>
                  <a:cubicBezTo>
                    <a:pt x="354" y="7"/>
                    <a:pt x="354" y="7"/>
                    <a:pt x="354" y="7"/>
                  </a:cubicBezTo>
                  <a:cubicBezTo>
                    <a:pt x="351" y="3"/>
                    <a:pt x="347" y="3"/>
                    <a:pt x="344" y="3"/>
                  </a:cubicBezTo>
                  <a:cubicBezTo>
                    <a:pt x="342" y="3"/>
                    <a:pt x="341" y="3"/>
                    <a:pt x="341" y="3"/>
                  </a:cubicBezTo>
                  <a:cubicBezTo>
                    <a:pt x="339" y="3"/>
                    <a:pt x="338" y="3"/>
                    <a:pt x="336" y="4"/>
                  </a:cubicBezTo>
                  <a:cubicBezTo>
                    <a:pt x="323" y="7"/>
                    <a:pt x="287" y="18"/>
                    <a:pt x="285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0" y="28"/>
                    <a:pt x="259" y="34"/>
                    <a:pt x="251" y="38"/>
                  </a:cubicBezTo>
                  <a:cubicBezTo>
                    <a:pt x="239" y="44"/>
                    <a:pt x="230" y="48"/>
                    <a:pt x="225" y="56"/>
                  </a:cubicBezTo>
                  <a:cubicBezTo>
                    <a:pt x="220" y="66"/>
                    <a:pt x="222" y="73"/>
                    <a:pt x="224" y="76"/>
                  </a:cubicBezTo>
                  <a:cubicBezTo>
                    <a:pt x="225" y="78"/>
                    <a:pt x="229" y="82"/>
                    <a:pt x="237" y="82"/>
                  </a:cubicBezTo>
                  <a:cubicBezTo>
                    <a:pt x="238" y="82"/>
                    <a:pt x="239" y="82"/>
                    <a:pt x="240" y="82"/>
                  </a:cubicBezTo>
                  <a:cubicBezTo>
                    <a:pt x="243" y="82"/>
                    <a:pt x="247" y="81"/>
                    <a:pt x="251" y="79"/>
                  </a:cubicBezTo>
                  <a:cubicBezTo>
                    <a:pt x="253" y="78"/>
                    <a:pt x="253" y="78"/>
                    <a:pt x="253" y="78"/>
                  </a:cubicBezTo>
                  <a:cubicBezTo>
                    <a:pt x="255" y="77"/>
                    <a:pt x="257" y="76"/>
                    <a:pt x="258" y="76"/>
                  </a:cubicBezTo>
                  <a:cubicBezTo>
                    <a:pt x="259" y="76"/>
                    <a:pt x="261" y="77"/>
                    <a:pt x="264" y="77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3"/>
                    <a:pt x="254" y="91"/>
                    <a:pt x="259" y="103"/>
                  </a:cubicBezTo>
                  <a:cubicBezTo>
                    <a:pt x="260" y="104"/>
                    <a:pt x="260" y="104"/>
                    <a:pt x="259" y="106"/>
                  </a:cubicBezTo>
                  <a:cubicBezTo>
                    <a:pt x="258" y="108"/>
                    <a:pt x="256" y="113"/>
                    <a:pt x="258" y="119"/>
                  </a:cubicBezTo>
                  <a:cubicBezTo>
                    <a:pt x="261" y="124"/>
                    <a:pt x="267" y="126"/>
                    <a:pt x="269" y="126"/>
                  </a:cubicBezTo>
                  <a:cubicBezTo>
                    <a:pt x="271" y="127"/>
                    <a:pt x="274" y="127"/>
                    <a:pt x="277" y="127"/>
                  </a:cubicBezTo>
                  <a:cubicBezTo>
                    <a:pt x="279" y="127"/>
                    <a:pt x="281" y="127"/>
                    <a:pt x="283" y="127"/>
                  </a:cubicBezTo>
                  <a:cubicBezTo>
                    <a:pt x="293" y="125"/>
                    <a:pt x="306" y="120"/>
                    <a:pt x="311" y="111"/>
                  </a:cubicBezTo>
                  <a:cubicBezTo>
                    <a:pt x="315" y="104"/>
                    <a:pt x="328" y="94"/>
                    <a:pt x="333" y="93"/>
                  </a:cubicBezTo>
                  <a:cubicBezTo>
                    <a:pt x="344" y="91"/>
                    <a:pt x="351" y="89"/>
                    <a:pt x="365" y="81"/>
                  </a:cubicBezTo>
                  <a:cubicBezTo>
                    <a:pt x="372" y="77"/>
                    <a:pt x="378" y="76"/>
                    <a:pt x="386" y="75"/>
                  </a:cubicBezTo>
                  <a:cubicBezTo>
                    <a:pt x="390" y="74"/>
                    <a:pt x="394" y="73"/>
                    <a:pt x="400" y="71"/>
                  </a:cubicBezTo>
                  <a:cubicBezTo>
                    <a:pt x="403" y="70"/>
                    <a:pt x="412" y="68"/>
                    <a:pt x="412" y="59"/>
                  </a:cubicBezTo>
                  <a:cubicBezTo>
                    <a:pt x="412" y="58"/>
                    <a:pt x="412" y="58"/>
                    <a:pt x="412" y="58"/>
                  </a:cubicBezTo>
                  <a:cubicBezTo>
                    <a:pt x="413" y="58"/>
                    <a:pt x="413" y="58"/>
                    <a:pt x="414" y="58"/>
                  </a:cubicBezTo>
                  <a:cubicBezTo>
                    <a:pt x="418" y="57"/>
                    <a:pt x="423" y="56"/>
                    <a:pt x="427" y="52"/>
                  </a:cubicBezTo>
                  <a:cubicBezTo>
                    <a:pt x="430" y="49"/>
                    <a:pt x="432" y="45"/>
                    <a:pt x="431" y="40"/>
                  </a:cubicBezTo>
                  <a:cubicBezTo>
                    <a:pt x="434" y="39"/>
                    <a:pt x="435" y="37"/>
                    <a:pt x="436" y="36"/>
                  </a:cubicBezTo>
                  <a:cubicBezTo>
                    <a:pt x="437" y="35"/>
                    <a:pt x="438" y="35"/>
                    <a:pt x="450" y="30"/>
                  </a:cubicBezTo>
                  <a:cubicBezTo>
                    <a:pt x="457" y="28"/>
                    <a:pt x="470" y="23"/>
                    <a:pt x="467" y="12"/>
                  </a:cubicBezTo>
                  <a:cubicBezTo>
                    <a:pt x="465" y="4"/>
                    <a:pt x="457" y="2"/>
                    <a:pt x="451" y="2"/>
                  </a:cubicBezTo>
                  <a:cubicBezTo>
                    <a:pt x="448" y="2"/>
                    <a:pt x="445" y="3"/>
                    <a:pt x="443" y="3"/>
                  </a:cubicBezTo>
                  <a:cubicBezTo>
                    <a:pt x="442" y="3"/>
                    <a:pt x="440" y="3"/>
                    <a:pt x="439" y="4"/>
                  </a:cubicBezTo>
                  <a:cubicBezTo>
                    <a:pt x="438" y="4"/>
                    <a:pt x="437" y="4"/>
                    <a:pt x="436" y="4"/>
                  </a:cubicBezTo>
                  <a:cubicBezTo>
                    <a:pt x="434" y="4"/>
                    <a:pt x="431" y="3"/>
                    <a:pt x="427" y="2"/>
                  </a:cubicBezTo>
                  <a:cubicBezTo>
                    <a:pt x="423" y="1"/>
                    <a:pt x="417" y="0"/>
                    <a:pt x="409" y="0"/>
                  </a:cubicBezTo>
                </a:path>
              </a:pathLst>
            </a:custGeom>
            <a:solidFill>
              <a:srgbClr val="276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60" name="Freeform 26"/>
            <p:cNvSpPr>
              <a:spLocks noEditPoints="1"/>
            </p:cNvSpPr>
            <p:nvPr/>
          </p:nvSpPr>
          <p:spPr bwMode="auto">
            <a:xfrm>
              <a:off x="3856617" y="1426714"/>
              <a:ext cx="3365836" cy="3131400"/>
            </a:xfrm>
            <a:custGeom>
              <a:avLst/>
              <a:gdLst>
                <a:gd name="T0" fmla="*/ 432 w 911"/>
                <a:gd name="T1" fmla="*/ 7 h 848"/>
                <a:gd name="T2" fmla="*/ 225 w 911"/>
                <a:gd name="T3" fmla="*/ 54 h 848"/>
                <a:gd name="T4" fmla="*/ 262 w 911"/>
                <a:gd name="T5" fmla="*/ 109 h 848"/>
                <a:gd name="T6" fmla="*/ 387 w 911"/>
                <a:gd name="T7" fmla="*/ 44 h 848"/>
                <a:gd name="T8" fmla="*/ 607 w 911"/>
                <a:gd name="T9" fmla="*/ 37 h 848"/>
                <a:gd name="T10" fmla="*/ 578 w 911"/>
                <a:gd name="T11" fmla="*/ 88 h 848"/>
                <a:gd name="T12" fmla="*/ 610 w 911"/>
                <a:gd name="T13" fmla="*/ 70 h 848"/>
                <a:gd name="T14" fmla="*/ 555 w 911"/>
                <a:gd name="T15" fmla="*/ 99 h 848"/>
                <a:gd name="T16" fmla="*/ 493 w 911"/>
                <a:gd name="T17" fmla="*/ 177 h 848"/>
                <a:gd name="T18" fmla="*/ 541 w 911"/>
                <a:gd name="T19" fmla="*/ 174 h 848"/>
                <a:gd name="T20" fmla="*/ 615 w 911"/>
                <a:gd name="T21" fmla="*/ 179 h 848"/>
                <a:gd name="T22" fmla="*/ 664 w 911"/>
                <a:gd name="T23" fmla="*/ 186 h 848"/>
                <a:gd name="T24" fmla="*/ 713 w 911"/>
                <a:gd name="T25" fmla="*/ 149 h 848"/>
                <a:gd name="T26" fmla="*/ 684 w 911"/>
                <a:gd name="T27" fmla="*/ 193 h 848"/>
                <a:gd name="T28" fmla="*/ 697 w 911"/>
                <a:gd name="T29" fmla="*/ 246 h 848"/>
                <a:gd name="T30" fmla="*/ 537 w 911"/>
                <a:gd name="T31" fmla="*/ 219 h 848"/>
                <a:gd name="T32" fmla="*/ 427 w 911"/>
                <a:gd name="T33" fmla="*/ 325 h 848"/>
                <a:gd name="T34" fmla="*/ 442 w 911"/>
                <a:gd name="T35" fmla="*/ 434 h 848"/>
                <a:gd name="T36" fmla="*/ 551 w 911"/>
                <a:gd name="T37" fmla="*/ 465 h 848"/>
                <a:gd name="T38" fmla="*/ 628 w 911"/>
                <a:gd name="T39" fmla="*/ 514 h 848"/>
                <a:gd name="T40" fmla="*/ 670 w 911"/>
                <a:gd name="T41" fmla="*/ 652 h 848"/>
                <a:gd name="T42" fmla="*/ 771 w 911"/>
                <a:gd name="T43" fmla="*/ 653 h 848"/>
                <a:gd name="T44" fmla="*/ 813 w 911"/>
                <a:gd name="T45" fmla="*/ 473 h 848"/>
                <a:gd name="T46" fmla="*/ 779 w 911"/>
                <a:gd name="T47" fmla="*/ 333 h 848"/>
                <a:gd name="T48" fmla="*/ 771 w 911"/>
                <a:gd name="T49" fmla="*/ 296 h 848"/>
                <a:gd name="T50" fmla="*/ 848 w 911"/>
                <a:gd name="T51" fmla="*/ 341 h 848"/>
                <a:gd name="T52" fmla="*/ 822 w 911"/>
                <a:gd name="T53" fmla="*/ 282 h 848"/>
                <a:gd name="T54" fmla="*/ 855 w 911"/>
                <a:gd name="T55" fmla="*/ 284 h 848"/>
                <a:gd name="T56" fmla="*/ 732 w 911"/>
                <a:gd name="T57" fmla="*/ 65 h 848"/>
                <a:gd name="T58" fmla="*/ 789 w 911"/>
                <a:gd name="T59" fmla="*/ 176 h 848"/>
                <a:gd name="T60" fmla="*/ 259 w 911"/>
                <a:gd name="T61" fmla="*/ 570 h 848"/>
                <a:gd name="T62" fmla="*/ 197 w 911"/>
                <a:gd name="T63" fmla="*/ 565 h 848"/>
                <a:gd name="T64" fmla="*/ 141 w 911"/>
                <a:gd name="T65" fmla="*/ 491 h 848"/>
                <a:gd name="T66" fmla="*/ 90 w 911"/>
                <a:gd name="T67" fmla="*/ 491 h 848"/>
                <a:gd name="T68" fmla="*/ 41 w 911"/>
                <a:gd name="T69" fmla="*/ 458 h 848"/>
                <a:gd name="T70" fmla="*/ 39 w 911"/>
                <a:gd name="T71" fmla="*/ 364 h 848"/>
                <a:gd name="T72" fmla="*/ 131 w 911"/>
                <a:gd name="T73" fmla="*/ 247 h 848"/>
                <a:gd name="T74" fmla="*/ 158 w 911"/>
                <a:gd name="T75" fmla="*/ 218 h 848"/>
                <a:gd name="T76" fmla="*/ 201 w 911"/>
                <a:gd name="T77" fmla="*/ 210 h 848"/>
                <a:gd name="T78" fmla="*/ 192 w 911"/>
                <a:gd name="T79" fmla="*/ 148 h 848"/>
                <a:gd name="T80" fmla="*/ 134 w 911"/>
                <a:gd name="T81" fmla="*/ 173 h 848"/>
                <a:gd name="T82" fmla="*/ 92 w 911"/>
                <a:gd name="T83" fmla="*/ 190 h 848"/>
                <a:gd name="T84" fmla="*/ 150 w 911"/>
                <a:gd name="T85" fmla="*/ 134 h 848"/>
                <a:gd name="T86" fmla="*/ 193 w 911"/>
                <a:gd name="T87" fmla="*/ 126 h 848"/>
                <a:gd name="T88" fmla="*/ 209 w 911"/>
                <a:gd name="T89" fmla="*/ 96 h 848"/>
                <a:gd name="T90" fmla="*/ 170 w 911"/>
                <a:gd name="T91" fmla="*/ 121 h 848"/>
                <a:gd name="T92" fmla="*/ 91 w 911"/>
                <a:gd name="T93" fmla="*/ 156 h 848"/>
                <a:gd name="T94" fmla="*/ 57 w 911"/>
                <a:gd name="T95" fmla="*/ 508 h 848"/>
                <a:gd name="T96" fmla="*/ 79 w 911"/>
                <a:gd name="T97" fmla="*/ 599 h 848"/>
                <a:gd name="T98" fmla="*/ 206 w 911"/>
                <a:gd name="T99" fmla="*/ 798 h 848"/>
                <a:gd name="T100" fmla="*/ 253 w 911"/>
                <a:gd name="T101" fmla="*/ 807 h 848"/>
                <a:gd name="T102" fmla="*/ 277 w 911"/>
                <a:gd name="T103" fmla="*/ 729 h 848"/>
                <a:gd name="T104" fmla="*/ 292 w 911"/>
                <a:gd name="T105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1" h="848">
                  <a:moveTo>
                    <a:pt x="387" y="44"/>
                  </a:moveTo>
                  <a:cubicBezTo>
                    <a:pt x="399" y="38"/>
                    <a:pt x="405" y="42"/>
                    <a:pt x="410" y="37"/>
                  </a:cubicBezTo>
                  <a:cubicBezTo>
                    <a:pt x="415" y="32"/>
                    <a:pt x="403" y="33"/>
                    <a:pt x="414" y="26"/>
                  </a:cubicBezTo>
                  <a:cubicBezTo>
                    <a:pt x="424" y="18"/>
                    <a:pt x="417" y="20"/>
                    <a:pt x="437" y="13"/>
                  </a:cubicBezTo>
                  <a:cubicBezTo>
                    <a:pt x="457" y="6"/>
                    <a:pt x="445" y="4"/>
                    <a:pt x="432" y="7"/>
                  </a:cubicBezTo>
                  <a:cubicBezTo>
                    <a:pt x="419" y="9"/>
                    <a:pt x="411" y="0"/>
                    <a:pt x="390" y="4"/>
                  </a:cubicBezTo>
                  <a:cubicBezTo>
                    <a:pt x="369" y="7"/>
                    <a:pt x="356" y="9"/>
                    <a:pt x="342" y="11"/>
                  </a:cubicBezTo>
                  <a:cubicBezTo>
                    <a:pt x="328" y="13"/>
                    <a:pt x="345" y="3"/>
                    <a:pt x="329" y="7"/>
                  </a:cubicBezTo>
                  <a:cubicBezTo>
                    <a:pt x="316" y="9"/>
                    <a:pt x="279" y="22"/>
                    <a:pt x="279" y="22"/>
                  </a:cubicBezTo>
                  <a:cubicBezTo>
                    <a:pt x="251" y="41"/>
                    <a:pt x="230" y="44"/>
                    <a:pt x="225" y="54"/>
                  </a:cubicBezTo>
                  <a:cubicBezTo>
                    <a:pt x="219" y="64"/>
                    <a:pt x="224" y="67"/>
                    <a:pt x="236" y="62"/>
                  </a:cubicBezTo>
                  <a:cubicBezTo>
                    <a:pt x="249" y="57"/>
                    <a:pt x="247" y="57"/>
                    <a:pt x="261" y="61"/>
                  </a:cubicBezTo>
                  <a:cubicBezTo>
                    <a:pt x="275" y="64"/>
                    <a:pt x="280" y="62"/>
                    <a:pt x="273" y="70"/>
                  </a:cubicBezTo>
                  <a:cubicBezTo>
                    <a:pt x="265" y="77"/>
                    <a:pt x="255" y="82"/>
                    <a:pt x="259" y="92"/>
                  </a:cubicBezTo>
                  <a:cubicBezTo>
                    <a:pt x="264" y="102"/>
                    <a:pt x="253" y="106"/>
                    <a:pt x="262" y="109"/>
                  </a:cubicBezTo>
                  <a:cubicBezTo>
                    <a:pt x="271" y="111"/>
                    <a:pt x="288" y="107"/>
                    <a:pt x="292" y="99"/>
                  </a:cubicBezTo>
                  <a:cubicBezTo>
                    <a:pt x="297" y="91"/>
                    <a:pt x="312" y="76"/>
                    <a:pt x="322" y="75"/>
                  </a:cubicBezTo>
                  <a:cubicBezTo>
                    <a:pt x="332" y="74"/>
                    <a:pt x="337" y="72"/>
                    <a:pt x="351" y="65"/>
                  </a:cubicBezTo>
                  <a:cubicBezTo>
                    <a:pt x="364" y="58"/>
                    <a:pt x="373" y="58"/>
                    <a:pt x="388" y="54"/>
                  </a:cubicBezTo>
                  <a:cubicBezTo>
                    <a:pt x="403" y="49"/>
                    <a:pt x="375" y="49"/>
                    <a:pt x="387" y="44"/>
                  </a:cubicBezTo>
                  <a:close/>
                  <a:moveTo>
                    <a:pt x="732" y="65"/>
                  </a:moveTo>
                  <a:cubicBezTo>
                    <a:pt x="715" y="64"/>
                    <a:pt x="700" y="63"/>
                    <a:pt x="692" y="60"/>
                  </a:cubicBezTo>
                  <a:cubicBezTo>
                    <a:pt x="678" y="54"/>
                    <a:pt x="679" y="64"/>
                    <a:pt x="668" y="68"/>
                  </a:cubicBezTo>
                  <a:cubicBezTo>
                    <a:pt x="658" y="72"/>
                    <a:pt x="651" y="62"/>
                    <a:pt x="648" y="51"/>
                  </a:cubicBezTo>
                  <a:cubicBezTo>
                    <a:pt x="644" y="40"/>
                    <a:pt x="628" y="42"/>
                    <a:pt x="607" y="37"/>
                  </a:cubicBezTo>
                  <a:cubicBezTo>
                    <a:pt x="585" y="33"/>
                    <a:pt x="578" y="32"/>
                    <a:pt x="571" y="46"/>
                  </a:cubicBezTo>
                  <a:cubicBezTo>
                    <a:pt x="564" y="60"/>
                    <a:pt x="554" y="59"/>
                    <a:pt x="545" y="62"/>
                  </a:cubicBezTo>
                  <a:cubicBezTo>
                    <a:pt x="537" y="66"/>
                    <a:pt x="528" y="74"/>
                    <a:pt x="535" y="79"/>
                  </a:cubicBezTo>
                  <a:cubicBezTo>
                    <a:pt x="542" y="84"/>
                    <a:pt x="548" y="89"/>
                    <a:pt x="557" y="84"/>
                  </a:cubicBezTo>
                  <a:cubicBezTo>
                    <a:pt x="566" y="79"/>
                    <a:pt x="570" y="85"/>
                    <a:pt x="578" y="88"/>
                  </a:cubicBezTo>
                  <a:cubicBezTo>
                    <a:pt x="585" y="91"/>
                    <a:pt x="588" y="95"/>
                    <a:pt x="590" y="87"/>
                  </a:cubicBezTo>
                  <a:cubicBezTo>
                    <a:pt x="593" y="78"/>
                    <a:pt x="597" y="78"/>
                    <a:pt x="589" y="73"/>
                  </a:cubicBezTo>
                  <a:cubicBezTo>
                    <a:pt x="581" y="68"/>
                    <a:pt x="578" y="66"/>
                    <a:pt x="590" y="62"/>
                  </a:cubicBezTo>
                  <a:cubicBezTo>
                    <a:pt x="603" y="59"/>
                    <a:pt x="598" y="52"/>
                    <a:pt x="606" y="54"/>
                  </a:cubicBezTo>
                  <a:cubicBezTo>
                    <a:pt x="614" y="57"/>
                    <a:pt x="603" y="64"/>
                    <a:pt x="610" y="70"/>
                  </a:cubicBezTo>
                  <a:cubicBezTo>
                    <a:pt x="617" y="76"/>
                    <a:pt x="645" y="72"/>
                    <a:pt x="638" y="78"/>
                  </a:cubicBezTo>
                  <a:cubicBezTo>
                    <a:pt x="632" y="85"/>
                    <a:pt x="616" y="81"/>
                    <a:pt x="618" y="92"/>
                  </a:cubicBezTo>
                  <a:cubicBezTo>
                    <a:pt x="620" y="103"/>
                    <a:pt x="620" y="103"/>
                    <a:pt x="606" y="103"/>
                  </a:cubicBezTo>
                  <a:cubicBezTo>
                    <a:pt x="591" y="103"/>
                    <a:pt x="569" y="110"/>
                    <a:pt x="565" y="103"/>
                  </a:cubicBezTo>
                  <a:cubicBezTo>
                    <a:pt x="562" y="96"/>
                    <a:pt x="554" y="89"/>
                    <a:pt x="555" y="99"/>
                  </a:cubicBezTo>
                  <a:cubicBezTo>
                    <a:pt x="556" y="108"/>
                    <a:pt x="550" y="107"/>
                    <a:pt x="542" y="112"/>
                  </a:cubicBezTo>
                  <a:cubicBezTo>
                    <a:pt x="534" y="117"/>
                    <a:pt x="529" y="136"/>
                    <a:pt x="514" y="139"/>
                  </a:cubicBezTo>
                  <a:cubicBezTo>
                    <a:pt x="499" y="141"/>
                    <a:pt x="480" y="146"/>
                    <a:pt x="492" y="150"/>
                  </a:cubicBezTo>
                  <a:cubicBezTo>
                    <a:pt x="504" y="153"/>
                    <a:pt x="504" y="154"/>
                    <a:pt x="506" y="165"/>
                  </a:cubicBezTo>
                  <a:cubicBezTo>
                    <a:pt x="507" y="176"/>
                    <a:pt x="506" y="176"/>
                    <a:pt x="493" y="177"/>
                  </a:cubicBezTo>
                  <a:cubicBezTo>
                    <a:pt x="479" y="178"/>
                    <a:pt x="460" y="178"/>
                    <a:pt x="462" y="190"/>
                  </a:cubicBezTo>
                  <a:cubicBezTo>
                    <a:pt x="465" y="203"/>
                    <a:pt x="461" y="226"/>
                    <a:pt x="476" y="226"/>
                  </a:cubicBezTo>
                  <a:cubicBezTo>
                    <a:pt x="490" y="227"/>
                    <a:pt x="518" y="223"/>
                    <a:pt x="519" y="211"/>
                  </a:cubicBezTo>
                  <a:cubicBezTo>
                    <a:pt x="520" y="198"/>
                    <a:pt x="524" y="195"/>
                    <a:pt x="531" y="189"/>
                  </a:cubicBezTo>
                  <a:cubicBezTo>
                    <a:pt x="537" y="182"/>
                    <a:pt x="530" y="176"/>
                    <a:pt x="541" y="174"/>
                  </a:cubicBezTo>
                  <a:cubicBezTo>
                    <a:pt x="552" y="173"/>
                    <a:pt x="565" y="170"/>
                    <a:pt x="571" y="166"/>
                  </a:cubicBezTo>
                  <a:cubicBezTo>
                    <a:pt x="577" y="162"/>
                    <a:pt x="576" y="169"/>
                    <a:pt x="588" y="176"/>
                  </a:cubicBezTo>
                  <a:cubicBezTo>
                    <a:pt x="599" y="183"/>
                    <a:pt x="613" y="189"/>
                    <a:pt x="615" y="199"/>
                  </a:cubicBezTo>
                  <a:cubicBezTo>
                    <a:pt x="617" y="209"/>
                    <a:pt x="625" y="202"/>
                    <a:pt x="626" y="194"/>
                  </a:cubicBezTo>
                  <a:cubicBezTo>
                    <a:pt x="626" y="186"/>
                    <a:pt x="630" y="181"/>
                    <a:pt x="615" y="179"/>
                  </a:cubicBezTo>
                  <a:cubicBezTo>
                    <a:pt x="601" y="177"/>
                    <a:pt x="581" y="160"/>
                    <a:pt x="590" y="157"/>
                  </a:cubicBezTo>
                  <a:cubicBezTo>
                    <a:pt x="599" y="154"/>
                    <a:pt x="634" y="167"/>
                    <a:pt x="637" y="175"/>
                  </a:cubicBezTo>
                  <a:cubicBezTo>
                    <a:pt x="641" y="182"/>
                    <a:pt x="646" y="197"/>
                    <a:pt x="652" y="194"/>
                  </a:cubicBezTo>
                  <a:cubicBezTo>
                    <a:pt x="658" y="190"/>
                    <a:pt x="655" y="213"/>
                    <a:pt x="663" y="210"/>
                  </a:cubicBezTo>
                  <a:cubicBezTo>
                    <a:pt x="672" y="207"/>
                    <a:pt x="656" y="189"/>
                    <a:pt x="664" y="186"/>
                  </a:cubicBezTo>
                  <a:cubicBezTo>
                    <a:pt x="672" y="184"/>
                    <a:pt x="689" y="183"/>
                    <a:pt x="686" y="176"/>
                  </a:cubicBezTo>
                  <a:cubicBezTo>
                    <a:pt x="683" y="169"/>
                    <a:pt x="691" y="153"/>
                    <a:pt x="691" y="151"/>
                  </a:cubicBezTo>
                  <a:cubicBezTo>
                    <a:pt x="691" y="149"/>
                    <a:pt x="704" y="152"/>
                    <a:pt x="699" y="157"/>
                  </a:cubicBezTo>
                  <a:cubicBezTo>
                    <a:pt x="693" y="163"/>
                    <a:pt x="703" y="162"/>
                    <a:pt x="709" y="160"/>
                  </a:cubicBezTo>
                  <a:cubicBezTo>
                    <a:pt x="714" y="158"/>
                    <a:pt x="704" y="151"/>
                    <a:pt x="713" y="149"/>
                  </a:cubicBezTo>
                  <a:cubicBezTo>
                    <a:pt x="721" y="147"/>
                    <a:pt x="727" y="149"/>
                    <a:pt x="725" y="155"/>
                  </a:cubicBezTo>
                  <a:cubicBezTo>
                    <a:pt x="722" y="161"/>
                    <a:pt x="725" y="163"/>
                    <a:pt x="738" y="165"/>
                  </a:cubicBezTo>
                  <a:cubicBezTo>
                    <a:pt x="751" y="166"/>
                    <a:pt x="760" y="184"/>
                    <a:pt x="746" y="183"/>
                  </a:cubicBezTo>
                  <a:cubicBezTo>
                    <a:pt x="732" y="182"/>
                    <a:pt x="718" y="171"/>
                    <a:pt x="707" y="179"/>
                  </a:cubicBezTo>
                  <a:cubicBezTo>
                    <a:pt x="696" y="187"/>
                    <a:pt x="677" y="184"/>
                    <a:pt x="684" y="193"/>
                  </a:cubicBezTo>
                  <a:cubicBezTo>
                    <a:pt x="692" y="203"/>
                    <a:pt x="703" y="215"/>
                    <a:pt x="711" y="210"/>
                  </a:cubicBezTo>
                  <a:cubicBezTo>
                    <a:pt x="718" y="205"/>
                    <a:pt x="723" y="215"/>
                    <a:pt x="729" y="211"/>
                  </a:cubicBezTo>
                  <a:cubicBezTo>
                    <a:pt x="735" y="207"/>
                    <a:pt x="736" y="202"/>
                    <a:pt x="738" y="217"/>
                  </a:cubicBezTo>
                  <a:cubicBezTo>
                    <a:pt x="740" y="232"/>
                    <a:pt x="742" y="244"/>
                    <a:pt x="733" y="245"/>
                  </a:cubicBezTo>
                  <a:cubicBezTo>
                    <a:pt x="723" y="247"/>
                    <a:pt x="702" y="250"/>
                    <a:pt x="697" y="246"/>
                  </a:cubicBezTo>
                  <a:cubicBezTo>
                    <a:pt x="691" y="243"/>
                    <a:pt x="660" y="233"/>
                    <a:pt x="662" y="242"/>
                  </a:cubicBezTo>
                  <a:cubicBezTo>
                    <a:pt x="664" y="252"/>
                    <a:pt x="654" y="253"/>
                    <a:pt x="643" y="252"/>
                  </a:cubicBezTo>
                  <a:cubicBezTo>
                    <a:pt x="631" y="250"/>
                    <a:pt x="600" y="244"/>
                    <a:pt x="599" y="231"/>
                  </a:cubicBezTo>
                  <a:cubicBezTo>
                    <a:pt x="598" y="218"/>
                    <a:pt x="590" y="208"/>
                    <a:pt x="578" y="214"/>
                  </a:cubicBezTo>
                  <a:cubicBezTo>
                    <a:pt x="566" y="219"/>
                    <a:pt x="548" y="212"/>
                    <a:pt x="537" y="219"/>
                  </a:cubicBezTo>
                  <a:cubicBezTo>
                    <a:pt x="526" y="227"/>
                    <a:pt x="511" y="235"/>
                    <a:pt x="502" y="234"/>
                  </a:cubicBezTo>
                  <a:cubicBezTo>
                    <a:pt x="494" y="233"/>
                    <a:pt x="492" y="228"/>
                    <a:pt x="486" y="235"/>
                  </a:cubicBezTo>
                  <a:cubicBezTo>
                    <a:pt x="481" y="243"/>
                    <a:pt x="461" y="263"/>
                    <a:pt x="463" y="272"/>
                  </a:cubicBezTo>
                  <a:cubicBezTo>
                    <a:pt x="466" y="280"/>
                    <a:pt x="466" y="283"/>
                    <a:pt x="451" y="291"/>
                  </a:cubicBezTo>
                  <a:cubicBezTo>
                    <a:pt x="436" y="298"/>
                    <a:pt x="432" y="308"/>
                    <a:pt x="427" y="325"/>
                  </a:cubicBezTo>
                  <a:cubicBezTo>
                    <a:pt x="422" y="342"/>
                    <a:pt x="415" y="346"/>
                    <a:pt x="421" y="357"/>
                  </a:cubicBezTo>
                  <a:cubicBezTo>
                    <a:pt x="428" y="367"/>
                    <a:pt x="429" y="373"/>
                    <a:pt x="424" y="386"/>
                  </a:cubicBezTo>
                  <a:cubicBezTo>
                    <a:pt x="420" y="398"/>
                    <a:pt x="420" y="402"/>
                    <a:pt x="424" y="407"/>
                  </a:cubicBezTo>
                  <a:cubicBezTo>
                    <a:pt x="429" y="411"/>
                    <a:pt x="433" y="410"/>
                    <a:pt x="429" y="417"/>
                  </a:cubicBezTo>
                  <a:cubicBezTo>
                    <a:pt x="425" y="424"/>
                    <a:pt x="430" y="427"/>
                    <a:pt x="442" y="434"/>
                  </a:cubicBezTo>
                  <a:cubicBezTo>
                    <a:pt x="453" y="441"/>
                    <a:pt x="451" y="451"/>
                    <a:pt x="460" y="463"/>
                  </a:cubicBezTo>
                  <a:cubicBezTo>
                    <a:pt x="469" y="475"/>
                    <a:pt x="475" y="468"/>
                    <a:pt x="486" y="475"/>
                  </a:cubicBezTo>
                  <a:cubicBezTo>
                    <a:pt x="498" y="482"/>
                    <a:pt x="501" y="487"/>
                    <a:pt x="511" y="478"/>
                  </a:cubicBezTo>
                  <a:cubicBezTo>
                    <a:pt x="521" y="469"/>
                    <a:pt x="526" y="469"/>
                    <a:pt x="533" y="472"/>
                  </a:cubicBezTo>
                  <a:cubicBezTo>
                    <a:pt x="540" y="474"/>
                    <a:pt x="544" y="472"/>
                    <a:pt x="551" y="465"/>
                  </a:cubicBezTo>
                  <a:cubicBezTo>
                    <a:pt x="557" y="458"/>
                    <a:pt x="582" y="449"/>
                    <a:pt x="590" y="454"/>
                  </a:cubicBezTo>
                  <a:cubicBezTo>
                    <a:pt x="598" y="459"/>
                    <a:pt x="595" y="469"/>
                    <a:pt x="602" y="467"/>
                  </a:cubicBezTo>
                  <a:cubicBezTo>
                    <a:pt x="609" y="464"/>
                    <a:pt x="621" y="461"/>
                    <a:pt x="626" y="468"/>
                  </a:cubicBezTo>
                  <a:cubicBezTo>
                    <a:pt x="631" y="476"/>
                    <a:pt x="631" y="481"/>
                    <a:pt x="628" y="491"/>
                  </a:cubicBezTo>
                  <a:cubicBezTo>
                    <a:pt x="626" y="501"/>
                    <a:pt x="621" y="510"/>
                    <a:pt x="628" y="514"/>
                  </a:cubicBezTo>
                  <a:cubicBezTo>
                    <a:pt x="636" y="518"/>
                    <a:pt x="649" y="523"/>
                    <a:pt x="650" y="536"/>
                  </a:cubicBezTo>
                  <a:cubicBezTo>
                    <a:pt x="651" y="549"/>
                    <a:pt x="652" y="553"/>
                    <a:pt x="658" y="555"/>
                  </a:cubicBezTo>
                  <a:cubicBezTo>
                    <a:pt x="663" y="558"/>
                    <a:pt x="667" y="559"/>
                    <a:pt x="665" y="570"/>
                  </a:cubicBezTo>
                  <a:cubicBezTo>
                    <a:pt x="664" y="582"/>
                    <a:pt x="648" y="603"/>
                    <a:pt x="654" y="620"/>
                  </a:cubicBezTo>
                  <a:cubicBezTo>
                    <a:pt x="659" y="636"/>
                    <a:pt x="670" y="641"/>
                    <a:pt x="670" y="652"/>
                  </a:cubicBezTo>
                  <a:cubicBezTo>
                    <a:pt x="671" y="663"/>
                    <a:pt x="673" y="679"/>
                    <a:pt x="683" y="683"/>
                  </a:cubicBezTo>
                  <a:cubicBezTo>
                    <a:pt x="694" y="686"/>
                    <a:pt x="699" y="694"/>
                    <a:pt x="696" y="707"/>
                  </a:cubicBezTo>
                  <a:cubicBezTo>
                    <a:pt x="693" y="720"/>
                    <a:pt x="694" y="718"/>
                    <a:pt x="708" y="714"/>
                  </a:cubicBezTo>
                  <a:cubicBezTo>
                    <a:pt x="722" y="710"/>
                    <a:pt x="734" y="708"/>
                    <a:pt x="739" y="697"/>
                  </a:cubicBezTo>
                  <a:cubicBezTo>
                    <a:pt x="745" y="685"/>
                    <a:pt x="770" y="659"/>
                    <a:pt x="771" y="653"/>
                  </a:cubicBezTo>
                  <a:cubicBezTo>
                    <a:pt x="772" y="648"/>
                    <a:pt x="773" y="641"/>
                    <a:pt x="779" y="637"/>
                  </a:cubicBezTo>
                  <a:cubicBezTo>
                    <a:pt x="784" y="633"/>
                    <a:pt x="792" y="623"/>
                    <a:pt x="790" y="615"/>
                  </a:cubicBezTo>
                  <a:cubicBezTo>
                    <a:pt x="788" y="607"/>
                    <a:pt x="791" y="589"/>
                    <a:pt x="801" y="581"/>
                  </a:cubicBezTo>
                  <a:cubicBezTo>
                    <a:pt x="810" y="574"/>
                    <a:pt x="817" y="556"/>
                    <a:pt x="813" y="535"/>
                  </a:cubicBezTo>
                  <a:cubicBezTo>
                    <a:pt x="808" y="515"/>
                    <a:pt x="808" y="481"/>
                    <a:pt x="813" y="473"/>
                  </a:cubicBezTo>
                  <a:cubicBezTo>
                    <a:pt x="817" y="465"/>
                    <a:pt x="843" y="437"/>
                    <a:pt x="845" y="409"/>
                  </a:cubicBezTo>
                  <a:cubicBezTo>
                    <a:pt x="847" y="382"/>
                    <a:pt x="850" y="368"/>
                    <a:pt x="842" y="374"/>
                  </a:cubicBezTo>
                  <a:cubicBezTo>
                    <a:pt x="834" y="380"/>
                    <a:pt x="813" y="390"/>
                    <a:pt x="813" y="381"/>
                  </a:cubicBezTo>
                  <a:cubicBezTo>
                    <a:pt x="812" y="373"/>
                    <a:pt x="817" y="366"/>
                    <a:pt x="799" y="362"/>
                  </a:cubicBezTo>
                  <a:cubicBezTo>
                    <a:pt x="780" y="357"/>
                    <a:pt x="788" y="339"/>
                    <a:pt x="779" y="333"/>
                  </a:cubicBezTo>
                  <a:cubicBezTo>
                    <a:pt x="771" y="327"/>
                    <a:pt x="776" y="324"/>
                    <a:pt x="773" y="316"/>
                  </a:cubicBezTo>
                  <a:cubicBezTo>
                    <a:pt x="770" y="308"/>
                    <a:pt x="769" y="300"/>
                    <a:pt x="758" y="295"/>
                  </a:cubicBezTo>
                  <a:cubicBezTo>
                    <a:pt x="748" y="289"/>
                    <a:pt x="747" y="273"/>
                    <a:pt x="736" y="261"/>
                  </a:cubicBezTo>
                  <a:cubicBezTo>
                    <a:pt x="726" y="249"/>
                    <a:pt x="750" y="261"/>
                    <a:pt x="751" y="266"/>
                  </a:cubicBezTo>
                  <a:cubicBezTo>
                    <a:pt x="752" y="272"/>
                    <a:pt x="763" y="291"/>
                    <a:pt x="771" y="296"/>
                  </a:cubicBezTo>
                  <a:cubicBezTo>
                    <a:pt x="779" y="301"/>
                    <a:pt x="779" y="300"/>
                    <a:pt x="781" y="309"/>
                  </a:cubicBezTo>
                  <a:cubicBezTo>
                    <a:pt x="783" y="318"/>
                    <a:pt x="788" y="324"/>
                    <a:pt x="797" y="333"/>
                  </a:cubicBezTo>
                  <a:cubicBezTo>
                    <a:pt x="807" y="342"/>
                    <a:pt x="808" y="342"/>
                    <a:pt x="810" y="352"/>
                  </a:cubicBezTo>
                  <a:cubicBezTo>
                    <a:pt x="811" y="362"/>
                    <a:pt x="820" y="372"/>
                    <a:pt x="828" y="366"/>
                  </a:cubicBezTo>
                  <a:cubicBezTo>
                    <a:pt x="837" y="360"/>
                    <a:pt x="847" y="349"/>
                    <a:pt x="848" y="341"/>
                  </a:cubicBezTo>
                  <a:cubicBezTo>
                    <a:pt x="850" y="333"/>
                    <a:pt x="856" y="337"/>
                    <a:pt x="856" y="327"/>
                  </a:cubicBezTo>
                  <a:cubicBezTo>
                    <a:pt x="856" y="316"/>
                    <a:pt x="866" y="309"/>
                    <a:pt x="860" y="305"/>
                  </a:cubicBezTo>
                  <a:cubicBezTo>
                    <a:pt x="854" y="300"/>
                    <a:pt x="843" y="278"/>
                    <a:pt x="841" y="282"/>
                  </a:cubicBezTo>
                  <a:cubicBezTo>
                    <a:pt x="838" y="287"/>
                    <a:pt x="834" y="294"/>
                    <a:pt x="830" y="288"/>
                  </a:cubicBezTo>
                  <a:cubicBezTo>
                    <a:pt x="827" y="283"/>
                    <a:pt x="827" y="283"/>
                    <a:pt x="822" y="282"/>
                  </a:cubicBezTo>
                  <a:cubicBezTo>
                    <a:pt x="816" y="282"/>
                    <a:pt x="823" y="276"/>
                    <a:pt x="815" y="270"/>
                  </a:cubicBezTo>
                  <a:cubicBezTo>
                    <a:pt x="807" y="263"/>
                    <a:pt x="807" y="259"/>
                    <a:pt x="809" y="255"/>
                  </a:cubicBezTo>
                  <a:cubicBezTo>
                    <a:pt x="811" y="251"/>
                    <a:pt x="818" y="250"/>
                    <a:pt x="819" y="259"/>
                  </a:cubicBezTo>
                  <a:cubicBezTo>
                    <a:pt x="820" y="267"/>
                    <a:pt x="829" y="279"/>
                    <a:pt x="838" y="275"/>
                  </a:cubicBezTo>
                  <a:cubicBezTo>
                    <a:pt x="847" y="272"/>
                    <a:pt x="845" y="283"/>
                    <a:pt x="855" y="284"/>
                  </a:cubicBezTo>
                  <a:cubicBezTo>
                    <a:pt x="865" y="285"/>
                    <a:pt x="874" y="282"/>
                    <a:pt x="878" y="291"/>
                  </a:cubicBezTo>
                  <a:cubicBezTo>
                    <a:pt x="881" y="299"/>
                    <a:pt x="877" y="319"/>
                    <a:pt x="888" y="321"/>
                  </a:cubicBezTo>
                  <a:cubicBezTo>
                    <a:pt x="898" y="323"/>
                    <a:pt x="902" y="369"/>
                    <a:pt x="911" y="398"/>
                  </a:cubicBezTo>
                  <a:cubicBezTo>
                    <a:pt x="911" y="387"/>
                    <a:pt x="909" y="376"/>
                    <a:pt x="908" y="365"/>
                  </a:cubicBezTo>
                  <a:cubicBezTo>
                    <a:pt x="891" y="241"/>
                    <a:pt x="825" y="136"/>
                    <a:pt x="732" y="65"/>
                  </a:cubicBezTo>
                  <a:close/>
                  <a:moveTo>
                    <a:pt x="800" y="209"/>
                  </a:moveTo>
                  <a:cubicBezTo>
                    <a:pt x="791" y="207"/>
                    <a:pt x="785" y="204"/>
                    <a:pt x="784" y="193"/>
                  </a:cubicBezTo>
                  <a:cubicBezTo>
                    <a:pt x="783" y="182"/>
                    <a:pt x="772" y="176"/>
                    <a:pt x="763" y="167"/>
                  </a:cubicBezTo>
                  <a:cubicBezTo>
                    <a:pt x="753" y="158"/>
                    <a:pt x="769" y="154"/>
                    <a:pt x="778" y="158"/>
                  </a:cubicBezTo>
                  <a:cubicBezTo>
                    <a:pt x="790" y="164"/>
                    <a:pt x="781" y="171"/>
                    <a:pt x="789" y="176"/>
                  </a:cubicBezTo>
                  <a:cubicBezTo>
                    <a:pt x="797" y="182"/>
                    <a:pt x="806" y="185"/>
                    <a:pt x="799" y="189"/>
                  </a:cubicBezTo>
                  <a:cubicBezTo>
                    <a:pt x="792" y="192"/>
                    <a:pt x="798" y="194"/>
                    <a:pt x="805" y="200"/>
                  </a:cubicBezTo>
                  <a:cubicBezTo>
                    <a:pt x="812" y="205"/>
                    <a:pt x="809" y="211"/>
                    <a:pt x="800" y="209"/>
                  </a:cubicBezTo>
                  <a:close/>
                  <a:moveTo>
                    <a:pt x="292" y="576"/>
                  </a:moveTo>
                  <a:cubicBezTo>
                    <a:pt x="274" y="566"/>
                    <a:pt x="271" y="564"/>
                    <a:pt x="259" y="570"/>
                  </a:cubicBezTo>
                  <a:cubicBezTo>
                    <a:pt x="248" y="577"/>
                    <a:pt x="249" y="573"/>
                    <a:pt x="246" y="564"/>
                  </a:cubicBezTo>
                  <a:cubicBezTo>
                    <a:pt x="244" y="555"/>
                    <a:pt x="234" y="553"/>
                    <a:pt x="228" y="562"/>
                  </a:cubicBezTo>
                  <a:cubicBezTo>
                    <a:pt x="222" y="571"/>
                    <a:pt x="216" y="568"/>
                    <a:pt x="220" y="559"/>
                  </a:cubicBezTo>
                  <a:cubicBezTo>
                    <a:pt x="224" y="550"/>
                    <a:pt x="218" y="540"/>
                    <a:pt x="212" y="551"/>
                  </a:cubicBezTo>
                  <a:cubicBezTo>
                    <a:pt x="205" y="563"/>
                    <a:pt x="201" y="571"/>
                    <a:pt x="197" y="565"/>
                  </a:cubicBezTo>
                  <a:cubicBezTo>
                    <a:pt x="193" y="560"/>
                    <a:pt x="208" y="549"/>
                    <a:pt x="209" y="543"/>
                  </a:cubicBezTo>
                  <a:cubicBezTo>
                    <a:pt x="209" y="536"/>
                    <a:pt x="208" y="534"/>
                    <a:pt x="200" y="524"/>
                  </a:cubicBezTo>
                  <a:cubicBezTo>
                    <a:pt x="193" y="513"/>
                    <a:pt x="182" y="504"/>
                    <a:pt x="175" y="511"/>
                  </a:cubicBezTo>
                  <a:cubicBezTo>
                    <a:pt x="168" y="518"/>
                    <a:pt x="155" y="512"/>
                    <a:pt x="153" y="504"/>
                  </a:cubicBezTo>
                  <a:cubicBezTo>
                    <a:pt x="152" y="497"/>
                    <a:pt x="148" y="492"/>
                    <a:pt x="141" y="491"/>
                  </a:cubicBezTo>
                  <a:cubicBezTo>
                    <a:pt x="134" y="489"/>
                    <a:pt x="138" y="473"/>
                    <a:pt x="134" y="480"/>
                  </a:cubicBezTo>
                  <a:cubicBezTo>
                    <a:pt x="130" y="486"/>
                    <a:pt x="133" y="485"/>
                    <a:pt x="123" y="484"/>
                  </a:cubicBezTo>
                  <a:cubicBezTo>
                    <a:pt x="113" y="483"/>
                    <a:pt x="113" y="485"/>
                    <a:pt x="106" y="483"/>
                  </a:cubicBezTo>
                  <a:cubicBezTo>
                    <a:pt x="99" y="480"/>
                    <a:pt x="96" y="470"/>
                    <a:pt x="95" y="478"/>
                  </a:cubicBezTo>
                  <a:cubicBezTo>
                    <a:pt x="94" y="485"/>
                    <a:pt x="92" y="502"/>
                    <a:pt x="90" y="491"/>
                  </a:cubicBezTo>
                  <a:cubicBezTo>
                    <a:pt x="89" y="481"/>
                    <a:pt x="94" y="471"/>
                    <a:pt x="88" y="473"/>
                  </a:cubicBezTo>
                  <a:cubicBezTo>
                    <a:pt x="82" y="476"/>
                    <a:pt x="72" y="488"/>
                    <a:pt x="71" y="497"/>
                  </a:cubicBezTo>
                  <a:cubicBezTo>
                    <a:pt x="70" y="506"/>
                    <a:pt x="67" y="495"/>
                    <a:pt x="62" y="498"/>
                  </a:cubicBezTo>
                  <a:cubicBezTo>
                    <a:pt x="56" y="501"/>
                    <a:pt x="46" y="498"/>
                    <a:pt x="46" y="488"/>
                  </a:cubicBezTo>
                  <a:cubicBezTo>
                    <a:pt x="46" y="477"/>
                    <a:pt x="47" y="458"/>
                    <a:pt x="41" y="458"/>
                  </a:cubicBezTo>
                  <a:cubicBezTo>
                    <a:pt x="34" y="457"/>
                    <a:pt x="28" y="467"/>
                    <a:pt x="30" y="455"/>
                  </a:cubicBezTo>
                  <a:cubicBezTo>
                    <a:pt x="33" y="442"/>
                    <a:pt x="37" y="426"/>
                    <a:pt x="32" y="424"/>
                  </a:cubicBezTo>
                  <a:cubicBezTo>
                    <a:pt x="27" y="422"/>
                    <a:pt x="17" y="460"/>
                    <a:pt x="15" y="447"/>
                  </a:cubicBezTo>
                  <a:cubicBezTo>
                    <a:pt x="13" y="433"/>
                    <a:pt x="19" y="371"/>
                    <a:pt x="26" y="375"/>
                  </a:cubicBezTo>
                  <a:cubicBezTo>
                    <a:pt x="33" y="379"/>
                    <a:pt x="31" y="372"/>
                    <a:pt x="39" y="364"/>
                  </a:cubicBezTo>
                  <a:cubicBezTo>
                    <a:pt x="48" y="356"/>
                    <a:pt x="61" y="361"/>
                    <a:pt x="71" y="344"/>
                  </a:cubicBezTo>
                  <a:cubicBezTo>
                    <a:pt x="81" y="327"/>
                    <a:pt x="87" y="318"/>
                    <a:pt x="88" y="308"/>
                  </a:cubicBezTo>
                  <a:cubicBezTo>
                    <a:pt x="90" y="297"/>
                    <a:pt x="97" y="289"/>
                    <a:pt x="107" y="280"/>
                  </a:cubicBezTo>
                  <a:cubicBezTo>
                    <a:pt x="117" y="270"/>
                    <a:pt x="121" y="265"/>
                    <a:pt x="120" y="263"/>
                  </a:cubicBezTo>
                  <a:cubicBezTo>
                    <a:pt x="120" y="260"/>
                    <a:pt x="125" y="251"/>
                    <a:pt x="131" y="247"/>
                  </a:cubicBezTo>
                  <a:cubicBezTo>
                    <a:pt x="136" y="243"/>
                    <a:pt x="141" y="243"/>
                    <a:pt x="138" y="250"/>
                  </a:cubicBezTo>
                  <a:cubicBezTo>
                    <a:pt x="135" y="256"/>
                    <a:pt x="141" y="259"/>
                    <a:pt x="146" y="249"/>
                  </a:cubicBezTo>
                  <a:cubicBezTo>
                    <a:pt x="152" y="240"/>
                    <a:pt x="181" y="219"/>
                    <a:pt x="170" y="224"/>
                  </a:cubicBezTo>
                  <a:cubicBezTo>
                    <a:pt x="160" y="230"/>
                    <a:pt x="150" y="234"/>
                    <a:pt x="152" y="230"/>
                  </a:cubicBezTo>
                  <a:cubicBezTo>
                    <a:pt x="154" y="226"/>
                    <a:pt x="164" y="217"/>
                    <a:pt x="158" y="218"/>
                  </a:cubicBezTo>
                  <a:cubicBezTo>
                    <a:pt x="153" y="218"/>
                    <a:pt x="146" y="223"/>
                    <a:pt x="142" y="224"/>
                  </a:cubicBezTo>
                  <a:cubicBezTo>
                    <a:pt x="138" y="224"/>
                    <a:pt x="142" y="215"/>
                    <a:pt x="149" y="210"/>
                  </a:cubicBezTo>
                  <a:cubicBezTo>
                    <a:pt x="156" y="204"/>
                    <a:pt x="170" y="199"/>
                    <a:pt x="178" y="196"/>
                  </a:cubicBezTo>
                  <a:cubicBezTo>
                    <a:pt x="187" y="194"/>
                    <a:pt x="190" y="191"/>
                    <a:pt x="186" y="199"/>
                  </a:cubicBezTo>
                  <a:cubicBezTo>
                    <a:pt x="183" y="207"/>
                    <a:pt x="193" y="215"/>
                    <a:pt x="201" y="210"/>
                  </a:cubicBezTo>
                  <a:cubicBezTo>
                    <a:pt x="209" y="205"/>
                    <a:pt x="225" y="195"/>
                    <a:pt x="216" y="193"/>
                  </a:cubicBezTo>
                  <a:cubicBezTo>
                    <a:pt x="207" y="191"/>
                    <a:pt x="194" y="193"/>
                    <a:pt x="199" y="188"/>
                  </a:cubicBezTo>
                  <a:cubicBezTo>
                    <a:pt x="204" y="182"/>
                    <a:pt x="210" y="166"/>
                    <a:pt x="203" y="171"/>
                  </a:cubicBezTo>
                  <a:cubicBezTo>
                    <a:pt x="196" y="176"/>
                    <a:pt x="188" y="174"/>
                    <a:pt x="191" y="167"/>
                  </a:cubicBezTo>
                  <a:cubicBezTo>
                    <a:pt x="194" y="160"/>
                    <a:pt x="204" y="142"/>
                    <a:pt x="192" y="148"/>
                  </a:cubicBezTo>
                  <a:cubicBezTo>
                    <a:pt x="179" y="153"/>
                    <a:pt x="177" y="155"/>
                    <a:pt x="174" y="153"/>
                  </a:cubicBezTo>
                  <a:cubicBezTo>
                    <a:pt x="170" y="151"/>
                    <a:pt x="186" y="140"/>
                    <a:pt x="179" y="142"/>
                  </a:cubicBezTo>
                  <a:cubicBezTo>
                    <a:pt x="172" y="143"/>
                    <a:pt x="169" y="137"/>
                    <a:pt x="162" y="144"/>
                  </a:cubicBezTo>
                  <a:cubicBezTo>
                    <a:pt x="154" y="151"/>
                    <a:pt x="148" y="151"/>
                    <a:pt x="142" y="156"/>
                  </a:cubicBezTo>
                  <a:cubicBezTo>
                    <a:pt x="136" y="162"/>
                    <a:pt x="133" y="170"/>
                    <a:pt x="134" y="173"/>
                  </a:cubicBezTo>
                  <a:cubicBezTo>
                    <a:pt x="135" y="176"/>
                    <a:pt x="133" y="177"/>
                    <a:pt x="126" y="183"/>
                  </a:cubicBezTo>
                  <a:cubicBezTo>
                    <a:pt x="119" y="189"/>
                    <a:pt x="109" y="196"/>
                    <a:pt x="110" y="202"/>
                  </a:cubicBezTo>
                  <a:cubicBezTo>
                    <a:pt x="111" y="209"/>
                    <a:pt x="96" y="220"/>
                    <a:pt x="98" y="214"/>
                  </a:cubicBezTo>
                  <a:cubicBezTo>
                    <a:pt x="100" y="208"/>
                    <a:pt x="105" y="199"/>
                    <a:pt x="99" y="201"/>
                  </a:cubicBezTo>
                  <a:cubicBezTo>
                    <a:pt x="93" y="203"/>
                    <a:pt x="84" y="200"/>
                    <a:pt x="92" y="190"/>
                  </a:cubicBezTo>
                  <a:cubicBezTo>
                    <a:pt x="99" y="179"/>
                    <a:pt x="113" y="167"/>
                    <a:pt x="119" y="162"/>
                  </a:cubicBezTo>
                  <a:cubicBezTo>
                    <a:pt x="126" y="156"/>
                    <a:pt x="140" y="143"/>
                    <a:pt x="135" y="150"/>
                  </a:cubicBezTo>
                  <a:cubicBezTo>
                    <a:pt x="131" y="157"/>
                    <a:pt x="137" y="155"/>
                    <a:pt x="143" y="149"/>
                  </a:cubicBezTo>
                  <a:cubicBezTo>
                    <a:pt x="150" y="143"/>
                    <a:pt x="152" y="137"/>
                    <a:pt x="146" y="140"/>
                  </a:cubicBezTo>
                  <a:cubicBezTo>
                    <a:pt x="140" y="143"/>
                    <a:pt x="145" y="138"/>
                    <a:pt x="150" y="134"/>
                  </a:cubicBezTo>
                  <a:cubicBezTo>
                    <a:pt x="154" y="129"/>
                    <a:pt x="164" y="123"/>
                    <a:pt x="161" y="127"/>
                  </a:cubicBezTo>
                  <a:cubicBezTo>
                    <a:pt x="159" y="132"/>
                    <a:pt x="158" y="140"/>
                    <a:pt x="163" y="134"/>
                  </a:cubicBezTo>
                  <a:cubicBezTo>
                    <a:pt x="167" y="128"/>
                    <a:pt x="169" y="122"/>
                    <a:pt x="170" y="127"/>
                  </a:cubicBezTo>
                  <a:cubicBezTo>
                    <a:pt x="172" y="132"/>
                    <a:pt x="182" y="139"/>
                    <a:pt x="188" y="135"/>
                  </a:cubicBezTo>
                  <a:cubicBezTo>
                    <a:pt x="193" y="131"/>
                    <a:pt x="183" y="125"/>
                    <a:pt x="193" y="126"/>
                  </a:cubicBezTo>
                  <a:cubicBezTo>
                    <a:pt x="203" y="127"/>
                    <a:pt x="201" y="124"/>
                    <a:pt x="203" y="121"/>
                  </a:cubicBezTo>
                  <a:cubicBezTo>
                    <a:pt x="205" y="117"/>
                    <a:pt x="197" y="117"/>
                    <a:pt x="200" y="113"/>
                  </a:cubicBezTo>
                  <a:cubicBezTo>
                    <a:pt x="204" y="109"/>
                    <a:pt x="208" y="106"/>
                    <a:pt x="213" y="108"/>
                  </a:cubicBezTo>
                  <a:cubicBezTo>
                    <a:pt x="218" y="109"/>
                    <a:pt x="226" y="103"/>
                    <a:pt x="223" y="101"/>
                  </a:cubicBezTo>
                  <a:cubicBezTo>
                    <a:pt x="221" y="99"/>
                    <a:pt x="215" y="97"/>
                    <a:pt x="209" y="96"/>
                  </a:cubicBezTo>
                  <a:cubicBezTo>
                    <a:pt x="203" y="95"/>
                    <a:pt x="206" y="88"/>
                    <a:pt x="199" y="92"/>
                  </a:cubicBezTo>
                  <a:cubicBezTo>
                    <a:pt x="192" y="97"/>
                    <a:pt x="180" y="101"/>
                    <a:pt x="182" y="105"/>
                  </a:cubicBezTo>
                  <a:cubicBezTo>
                    <a:pt x="185" y="110"/>
                    <a:pt x="193" y="109"/>
                    <a:pt x="188" y="113"/>
                  </a:cubicBezTo>
                  <a:cubicBezTo>
                    <a:pt x="183" y="117"/>
                    <a:pt x="181" y="113"/>
                    <a:pt x="177" y="118"/>
                  </a:cubicBezTo>
                  <a:cubicBezTo>
                    <a:pt x="173" y="123"/>
                    <a:pt x="167" y="125"/>
                    <a:pt x="170" y="121"/>
                  </a:cubicBezTo>
                  <a:cubicBezTo>
                    <a:pt x="173" y="117"/>
                    <a:pt x="171" y="113"/>
                    <a:pt x="164" y="119"/>
                  </a:cubicBezTo>
                  <a:cubicBezTo>
                    <a:pt x="157" y="125"/>
                    <a:pt x="152" y="124"/>
                    <a:pt x="155" y="121"/>
                  </a:cubicBezTo>
                  <a:cubicBezTo>
                    <a:pt x="158" y="118"/>
                    <a:pt x="159" y="115"/>
                    <a:pt x="144" y="126"/>
                  </a:cubicBezTo>
                  <a:cubicBezTo>
                    <a:pt x="129" y="137"/>
                    <a:pt x="120" y="141"/>
                    <a:pt x="106" y="149"/>
                  </a:cubicBezTo>
                  <a:cubicBezTo>
                    <a:pt x="106" y="149"/>
                    <a:pt x="101" y="148"/>
                    <a:pt x="91" y="156"/>
                  </a:cubicBezTo>
                  <a:cubicBezTo>
                    <a:pt x="33" y="234"/>
                    <a:pt x="0" y="331"/>
                    <a:pt x="1" y="433"/>
                  </a:cubicBezTo>
                  <a:cubicBezTo>
                    <a:pt x="8" y="461"/>
                    <a:pt x="11" y="473"/>
                    <a:pt x="15" y="466"/>
                  </a:cubicBezTo>
                  <a:cubicBezTo>
                    <a:pt x="20" y="458"/>
                    <a:pt x="23" y="466"/>
                    <a:pt x="25" y="475"/>
                  </a:cubicBezTo>
                  <a:cubicBezTo>
                    <a:pt x="27" y="484"/>
                    <a:pt x="33" y="477"/>
                    <a:pt x="35" y="490"/>
                  </a:cubicBezTo>
                  <a:cubicBezTo>
                    <a:pt x="37" y="503"/>
                    <a:pt x="58" y="518"/>
                    <a:pt x="57" y="508"/>
                  </a:cubicBezTo>
                  <a:cubicBezTo>
                    <a:pt x="57" y="498"/>
                    <a:pt x="67" y="499"/>
                    <a:pt x="69" y="508"/>
                  </a:cubicBezTo>
                  <a:cubicBezTo>
                    <a:pt x="71" y="518"/>
                    <a:pt x="66" y="518"/>
                    <a:pt x="71" y="526"/>
                  </a:cubicBezTo>
                  <a:cubicBezTo>
                    <a:pt x="75" y="534"/>
                    <a:pt x="74" y="537"/>
                    <a:pt x="68" y="549"/>
                  </a:cubicBezTo>
                  <a:cubicBezTo>
                    <a:pt x="61" y="562"/>
                    <a:pt x="59" y="570"/>
                    <a:pt x="69" y="572"/>
                  </a:cubicBezTo>
                  <a:cubicBezTo>
                    <a:pt x="79" y="575"/>
                    <a:pt x="71" y="590"/>
                    <a:pt x="79" y="599"/>
                  </a:cubicBezTo>
                  <a:cubicBezTo>
                    <a:pt x="87" y="609"/>
                    <a:pt x="92" y="614"/>
                    <a:pt x="98" y="631"/>
                  </a:cubicBezTo>
                  <a:cubicBezTo>
                    <a:pt x="104" y="648"/>
                    <a:pt x="116" y="664"/>
                    <a:pt x="135" y="668"/>
                  </a:cubicBezTo>
                  <a:cubicBezTo>
                    <a:pt x="154" y="671"/>
                    <a:pt x="155" y="695"/>
                    <a:pt x="162" y="714"/>
                  </a:cubicBezTo>
                  <a:cubicBezTo>
                    <a:pt x="170" y="732"/>
                    <a:pt x="171" y="739"/>
                    <a:pt x="179" y="759"/>
                  </a:cubicBezTo>
                  <a:cubicBezTo>
                    <a:pt x="186" y="780"/>
                    <a:pt x="192" y="785"/>
                    <a:pt x="206" y="798"/>
                  </a:cubicBezTo>
                  <a:cubicBezTo>
                    <a:pt x="220" y="810"/>
                    <a:pt x="224" y="819"/>
                    <a:pt x="248" y="830"/>
                  </a:cubicBezTo>
                  <a:cubicBezTo>
                    <a:pt x="272" y="841"/>
                    <a:pt x="297" y="848"/>
                    <a:pt x="304" y="844"/>
                  </a:cubicBezTo>
                  <a:cubicBezTo>
                    <a:pt x="311" y="839"/>
                    <a:pt x="298" y="838"/>
                    <a:pt x="298" y="838"/>
                  </a:cubicBezTo>
                  <a:cubicBezTo>
                    <a:pt x="286" y="834"/>
                    <a:pt x="266" y="833"/>
                    <a:pt x="267" y="823"/>
                  </a:cubicBezTo>
                  <a:cubicBezTo>
                    <a:pt x="268" y="813"/>
                    <a:pt x="250" y="814"/>
                    <a:pt x="253" y="807"/>
                  </a:cubicBezTo>
                  <a:cubicBezTo>
                    <a:pt x="256" y="800"/>
                    <a:pt x="240" y="792"/>
                    <a:pt x="248" y="792"/>
                  </a:cubicBezTo>
                  <a:cubicBezTo>
                    <a:pt x="256" y="792"/>
                    <a:pt x="256" y="792"/>
                    <a:pt x="260" y="785"/>
                  </a:cubicBezTo>
                  <a:cubicBezTo>
                    <a:pt x="264" y="779"/>
                    <a:pt x="251" y="768"/>
                    <a:pt x="260" y="769"/>
                  </a:cubicBezTo>
                  <a:cubicBezTo>
                    <a:pt x="269" y="771"/>
                    <a:pt x="264" y="772"/>
                    <a:pt x="274" y="755"/>
                  </a:cubicBezTo>
                  <a:cubicBezTo>
                    <a:pt x="284" y="739"/>
                    <a:pt x="283" y="733"/>
                    <a:pt x="277" y="729"/>
                  </a:cubicBezTo>
                  <a:cubicBezTo>
                    <a:pt x="270" y="725"/>
                    <a:pt x="276" y="710"/>
                    <a:pt x="291" y="708"/>
                  </a:cubicBezTo>
                  <a:cubicBezTo>
                    <a:pt x="306" y="707"/>
                    <a:pt x="310" y="699"/>
                    <a:pt x="313" y="687"/>
                  </a:cubicBezTo>
                  <a:cubicBezTo>
                    <a:pt x="315" y="674"/>
                    <a:pt x="297" y="659"/>
                    <a:pt x="307" y="641"/>
                  </a:cubicBezTo>
                  <a:cubicBezTo>
                    <a:pt x="317" y="622"/>
                    <a:pt x="326" y="606"/>
                    <a:pt x="322" y="597"/>
                  </a:cubicBezTo>
                  <a:cubicBezTo>
                    <a:pt x="317" y="588"/>
                    <a:pt x="309" y="587"/>
                    <a:pt x="292" y="57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B050"/>
                </a:gs>
                <a:gs pos="58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FF0000"/>
                </a:solidFill>
              </a:endParaRPr>
            </a:p>
          </p:txBody>
        </p:sp>
        <p:sp>
          <p:nvSpPr>
            <p:cNvPr id="461" name="Freeform 27"/>
            <p:cNvSpPr>
              <a:spLocks noEditPoints="1"/>
            </p:cNvSpPr>
            <p:nvPr/>
          </p:nvSpPr>
          <p:spPr bwMode="auto">
            <a:xfrm>
              <a:off x="3860338" y="1441599"/>
              <a:ext cx="3306297" cy="3064418"/>
            </a:xfrm>
            <a:custGeom>
              <a:avLst/>
              <a:gdLst>
                <a:gd name="T0" fmla="*/ 770 w 895"/>
                <a:gd name="T1" fmla="*/ 313 h 830"/>
                <a:gd name="T2" fmla="*/ 671 w 895"/>
                <a:gd name="T3" fmla="*/ 240 h 830"/>
                <a:gd name="T4" fmla="*/ 541 w 895"/>
                <a:gd name="T5" fmla="*/ 219 h 830"/>
                <a:gd name="T6" fmla="*/ 453 w 895"/>
                <a:gd name="T7" fmla="*/ 291 h 830"/>
                <a:gd name="T8" fmla="*/ 433 w 895"/>
                <a:gd name="T9" fmla="*/ 417 h 830"/>
                <a:gd name="T10" fmla="*/ 506 w 895"/>
                <a:gd name="T11" fmla="*/ 470 h 830"/>
                <a:gd name="T12" fmla="*/ 612 w 895"/>
                <a:gd name="T13" fmla="*/ 454 h 830"/>
                <a:gd name="T14" fmla="*/ 663 w 895"/>
                <a:gd name="T15" fmla="*/ 547 h 830"/>
                <a:gd name="T16" fmla="*/ 708 w 895"/>
                <a:gd name="T17" fmla="*/ 707 h 830"/>
                <a:gd name="T18" fmla="*/ 800 w 895"/>
                <a:gd name="T19" fmla="*/ 574 h 830"/>
                <a:gd name="T20" fmla="*/ 813 w 895"/>
                <a:gd name="T21" fmla="*/ 385 h 830"/>
                <a:gd name="T22" fmla="*/ 414 w 895"/>
                <a:gd name="T23" fmla="*/ 7 h 830"/>
                <a:gd name="T24" fmla="*/ 327 w 895"/>
                <a:gd name="T25" fmla="*/ 5 h 830"/>
                <a:gd name="T26" fmla="*/ 259 w 895"/>
                <a:gd name="T27" fmla="*/ 45 h 830"/>
                <a:gd name="T28" fmla="*/ 283 w 895"/>
                <a:gd name="T29" fmla="*/ 87 h 830"/>
                <a:gd name="T30" fmla="*/ 266 w 895"/>
                <a:gd name="T31" fmla="*/ 572 h 830"/>
                <a:gd name="T32" fmla="*/ 209 w 895"/>
                <a:gd name="T33" fmla="*/ 569 h 830"/>
                <a:gd name="T34" fmla="*/ 176 w 895"/>
                <a:gd name="T35" fmla="*/ 513 h 830"/>
                <a:gd name="T36" fmla="*/ 109 w 895"/>
                <a:gd name="T37" fmla="*/ 488 h 830"/>
                <a:gd name="T38" fmla="*/ 69 w 895"/>
                <a:gd name="T39" fmla="*/ 503 h 830"/>
                <a:gd name="T40" fmla="*/ 78 w 895"/>
                <a:gd name="T41" fmla="*/ 593 h 830"/>
                <a:gd name="T42" fmla="*/ 217 w 895"/>
                <a:gd name="T43" fmla="*/ 804 h 830"/>
                <a:gd name="T44" fmla="*/ 243 w 895"/>
                <a:gd name="T45" fmla="*/ 786 h 830"/>
                <a:gd name="T46" fmla="*/ 258 w 895"/>
                <a:gd name="T47" fmla="*/ 763 h 830"/>
                <a:gd name="T48" fmla="*/ 298 w 895"/>
                <a:gd name="T49" fmla="*/ 635 h 830"/>
                <a:gd name="T50" fmla="*/ 700 w 895"/>
                <a:gd name="T51" fmla="*/ 717 h 830"/>
                <a:gd name="T52" fmla="*/ 668 w 895"/>
                <a:gd name="T53" fmla="*/ 67 h 830"/>
                <a:gd name="T54" fmla="*/ 540 w 895"/>
                <a:gd name="T55" fmla="*/ 66 h 830"/>
                <a:gd name="T56" fmla="*/ 586 w 895"/>
                <a:gd name="T57" fmla="*/ 71 h 830"/>
                <a:gd name="T58" fmla="*/ 616 w 895"/>
                <a:gd name="T59" fmla="*/ 56 h 830"/>
                <a:gd name="T60" fmla="*/ 610 w 895"/>
                <a:gd name="T61" fmla="*/ 102 h 830"/>
                <a:gd name="T62" fmla="*/ 506 w 895"/>
                <a:gd name="T63" fmla="*/ 140 h 830"/>
                <a:gd name="T64" fmla="*/ 470 w 895"/>
                <a:gd name="T65" fmla="*/ 195 h 830"/>
                <a:gd name="T66" fmla="*/ 567 w 895"/>
                <a:gd name="T67" fmla="*/ 153 h 830"/>
                <a:gd name="T68" fmla="*/ 657 w 895"/>
                <a:gd name="T69" fmla="*/ 179 h 830"/>
                <a:gd name="T70" fmla="*/ 706 w 895"/>
                <a:gd name="T71" fmla="*/ 139 h 830"/>
                <a:gd name="T72" fmla="*/ 784 w 895"/>
                <a:gd name="T73" fmla="*/ 145 h 830"/>
                <a:gd name="T74" fmla="*/ 802 w 895"/>
                <a:gd name="T75" fmla="*/ 209 h 830"/>
                <a:gd name="T76" fmla="*/ 714 w 895"/>
                <a:gd name="T77" fmla="*/ 178 h 830"/>
                <a:gd name="T78" fmla="*/ 736 w 895"/>
                <a:gd name="T79" fmla="*/ 193 h 830"/>
                <a:gd name="T80" fmla="*/ 810 w 895"/>
                <a:gd name="T81" fmla="*/ 327 h 830"/>
                <a:gd name="T82" fmla="*/ 858 w 895"/>
                <a:gd name="T83" fmla="*/ 307 h 830"/>
                <a:gd name="T84" fmla="*/ 824 w 895"/>
                <a:gd name="T85" fmla="*/ 284 h 830"/>
                <a:gd name="T86" fmla="*/ 844 w 895"/>
                <a:gd name="T87" fmla="*/ 262 h 830"/>
                <a:gd name="T88" fmla="*/ 891 w 895"/>
                <a:gd name="T89" fmla="*/ 296 h 830"/>
                <a:gd name="T90" fmla="*/ 191 w 895"/>
                <a:gd name="T91" fmla="*/ 99 h 830"/>
                <a:gd name="T92" fmla="*/ 31 w 895"/>
                <a:gd name="T93" fmla="*/ 463 h 830"/>
                <a:gd name="T94" fmla="*/ 130 w 895"/>
                <a:gd name="T95" fmla="*/ 231 h 830"/>
                <a:gd name="T96" fmla="*/ 172 w 895"/>
                <a:gd name="T97" fmla="*/ 183 h 830"/>
                <a:gd name="T98" fmla="*/ 182 w 895"/>
                <a:gd name="T99" fmla="*/ 153 h 830"/>
                <a:gd name="T100" fmla="*/ 142 w 895"/>
                <a:gd name="T101" fmla="*/ 155 h 830"/>
                <a:gd name="T102" fmla="*/ 85 w 895"/>
                <a:gd name="T103" fmla="*/ 206 h 830"/>
                <a:gd name="T104" fmla="*/ 104 w 895"/>
                <a:gd name="T105" fmla="*/ 148 h 830"/>
                <a:gd name="T106" fmla="*/ 21 w 895"/>
                <a:gd name="T107" fmla="*/ 363 h 830"/>
                <a:gd name="T108" fmla="*/ 621 w 895"/>
                <a:gd name="T109" fmla="*/ 180 h 830"/>
                <a:gd name="T110" fmla="*/ 201 w 895"/>
                <a:gd name="T111" fmla="*/ 192 h 830"/>
                <a:gd name="T112" fmla="*/ 174 w 895"/>
                <a:gd name="T113" fmla="*/ 119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5" h="830">
                  <a:moveTo>
                    <a:pt x="813" y="385"/>
                  </a:moveTo>
                  <a:cubicBezTo>
                    <a:pt x="811" y="383"/>
                    <a:pt x="810" y="381"/>
                    <a:pt x="810" y="378"/>
                  </a:cubicBezTo>
                  <a:cubicBezTo>
                    <a:pt x="809" y="376"/>
                    <a:pt x="810" y="374"/>
                    <a:pt x="810" y="372"/>
                  </a:cubicBezTo>
                  <a:cubicBezTo>
                    <a:pt x="810" y="367"/>
                    <a:pt x="810" y="366"/>
                    <a:pt x="801" y="364"/>
                  </a:cubicBezTo>
                  <a:cubicBezTo>
                    <a:pt x="785" y="360"/>
                    <a:pt x="783" y="348"/>
                    <a:pt x="781" y="341"/>
                  </a:cubicBezTo>
                  <a:cubicBezTo>
                    <a:pt x="781" y="338"/>
                    <a:pt x="780" y="335"/>
                    <a:pt x="779" y="334"/>
                  </a:cubicBezTo>
                  <a:cubicBezTo>
                    <a:pt x="770" y="328"/>
                    <a:pt x="770" y="323"/>
                    <a:pt x="770" y="318"/>
                  </a:cubicBezTo>
                  <a:cubicBezTo>
                    <a:pt x="770" y="316"/>
                    <a:pt x="770" y="315"/>
                    <a:pt x="770" y="313"/>
                  </a:cubicBezTo>
                  <a:cubicBezTo>
                    <a:pt x="769" y="311"/>
                    <a:pt x="769" y="311"/>
                    <a:pt x="769" y="311"/>
                  </a:cubicBezTo>
                  <a:cubicBezTo>
                    <a:pt x="767" y="304"/>
                    <a:pt x="765" y="299"/>
                    <a:pt x="758" y="295"/>
                  </a:cubicBezTo>
                  <a:cubicBezTo>
                    <a:pt x="750" y="291"/>
                    <a:pt x="746" y="283"/>
                    <a:pt x="743" y="276"/>
                  </a:cubicBezTo>
                  <a:cubicBezTo>
                    <a:pt x="740" y="270"/>
                    <a:pt x="738" y="265"/>
                    <a:pt x="734" y="260"/>
                  </a:cubicBezTo>
                  <a:cubicBezTo>
                    <a:pt x="732" y="258"/>
                    <a:pt x="728" y="253"/>
                    <a:pt x="730" y="248"/>
                  </a:cubicBezTo>
                  <a:cubicBezTo>
                    <a:pt x="730" y="247"/>
                    <a:pt x="730" y="247"/>
                    <a:pt x="730" y="247"/>
                  </a:cubicBezTo>
                  <a:cubicBezTo>
                    <a:pt x="710" y="250"/>
                    <a:pt x="700" y="250"/>
                    <a:pt x="695" y="247"/>
                  </a:cubicBezTo>
                  <a:cubicBezTo>
                    <a:pt x="692" y="245"/>
                    <a:pt x="679" y="240"/>
                    <a:pt x="671" y="240"/>
                  </a:cubicBezTo>
                  <a:cubicBezTo>
                    <a:pt x="671" y="243"/>
                    <a:pt x="670" y="245"/>
                    <a:pt x="669" y="246"/>
                  </a:cubicBezTo>
                  <a:cubicBezTo>
                    <a:pt x="665" y="252"/>
                    <a:pt x="656" y="255"/>
                    <a:pt x="643" y="253"/>
                  </a:cubicBezTo>
                  <a:cubicBezTo>
                    <a:pt x="625" y="250"/>
                    <a:pt x="594" y="243"/>
                    <a:pt x="592" y="225"/>
                  </a:cubicBezTo>
                  <a:cubicBezTo>
                    <a:pt x="592" y="220"/>
                    <a:pt x="590" y="216"/>
                    <a:pt x="588" y="214"/>
                  </a:cubicBezTo>
                  <a:cubicBezTo>
                    <a:pt x="586" y="212"/>
                    <a:pt x="584" y="213"/>
                    <a:pt x="581" y="214"/>
                  </a:cubicBezTo>
                  <a:cubicBezTo>
                    <a:pt x="579" y="215"/>
                    <a:pt x="576" y="216"/>
                    <a:pt x="572" y="216"/>
                  </a:cubicBezTo>
                  <a:cubicBezTo>
                    <a:pt x="568" y="217"/>
                    <a:pt x="563" y="217"/>
                    <a:pt x="558" y="217"/>
                  </a:cubicBezTo>
                  <a:cubicBezTo>
                    <a:pt x="551" y="217"/>
                    <a:pt x="545" y="217"/>
                    <a:pt x="541" y="219"/>
                  </a:cubicBezTo>
                  <a:cubicBezTo>
                    <a:pt x="532" y="225"/>
                    <a:pt x="518" y="233"/>
                    <a:pt x="507" y="235"/>
                  </a:cubicBezTo>
                  <a:cubicBezTo>
                    <a:pt x="505" y="235"/>
                    <a:pt x="503" y="235"/>
                    <a:pt x="501" y="235"/>
                  </a:cubicBezTo>
                  <a:cubicBezTo>
                    <a:pt x="498" y="234"/>
                    <a:pt x="495" y="234"/>
                    <a:pt x="494" y="233"/>
                  </a:cubicBezTo>
                  <a:cubicBezTo>
                    <a:pt x="493" y="233"/>
                    <a:pt x="493" y="233"/>
                    <a:pt x="492" y="233"/>
                  </a:cubicBezTo>
                  <a:cubicBezTo>
                    <a:pt x="492" y="233"/>
                    <a:pt x="492" y="233"/>
                    <a:pt x="492" y="234"/>
                  </a:cubicBezTo>
                  <a:cubicBezTo>
                    <a:pt x="490" y="235"/>
                    <a:pt x="488" y="238"/>
                    <a:pt x="486" y="240"/>
                  </a:cubicBezTo>
                  <a:cubicBezTo>
                    <a:pt x="482" y="246"/>
                    <a:pt x="470" y="259"/>
                    <a:pt x="469" y="264"/>
                  </a:cubicBezTo>
                  <a:cubicBezTo>
                    <a:pt x="474" y="278"/>
                    <a:pt x="469" y="283"/>
                    <a:pt x="453" y="291"/>
                  </a:cubicBezTo>
                  <a:cubicBezTo>
                    <a:pt x="440" y="298"/>
                    <a:pt x="438" y="306"/>
                    <a:pt x="433" y="322"/>
                  </a:cubicBezTo>
                  <a:cubicBezTo>
                    <a:pt x="431" y="329"/>
                    <a:pt x="429" y="333"/>
                    <a:pt x="427" y="337"/>
                  </a:cubicBezTo>
                  <a:cubicBezTo>
                    <a:pt x="424" y="344"/>
                    <a:pt x="424" y="345"/>
                    <a:pt x="426" y="349"/>
                  </a:cubicBezTo>
                  <a:cubicBezTo>
                    <a:pt x="433" y="361"/>
                    <a:pt x="435" y="368"/>
                    <a:pt x="430" y="384"/>
                  </a:cubicBezTo>
                  <a:cubicBezTo>
                    <a:pt x="426" y="396"/>
                    <a:pt x="426" y="396"/>
                    <a:pt x="428" y="397"/>
                  </a:cubicBezTo>
                  <a:cubicBezTo>
                    <a:pt x="428" y="398"/>
                    <a:pt x="429" y="399"/>
                    <a:pt x="430" y="399"/>
                  </a:cubicBezTo>
                  <a:cubicBezTo>
                    <a:pt x="437" y="403"/>
                    <a:pt x="438" y="409"/>
                    <a:pt x="434" y="416"/>
                  </a:cubicBezTo>
                  <a:cubicBezTo>
                    <a:pt x="433" y="417"/>
                    <a:pt x="433" y="417"/>
                    <a:pt x="433" y="417"/>
                  </a:cubicBezTo>
                  <a:cubicBezTo>
                    <a:pt x="435" y="418"/>
                    <a:pt x="440" y="422"/>
                    <a:pt x="444" y="424"/>
                  </a:cubicBezTo>
                  <a:cubicBezTo>
                    <a:pt x="453" y="430"/>
                    <a:pt x="456" y="437"/>
                    <a:pt x="459" y="444"/>
                  </a:cubicBezTo>
                  <a:cubicBezTo>
                    <a:pt x="460" y="448"/>
                    <a:pt x="462" y="452"/>
                    <a:pt x="465" y="456"/>
                  </a:cubicBezTo>
                  <a:cubicBezTo>
                    <a:pt x="468" y="460"/>
                    <a:pt x="470" y="460"/>
                    <a:pt x="474" y="461"/>
                  </a:cubicBezTo>
                  <a:cubicBezTo>
                    <a:pt x="478" y="461"/>
                    <a:pt x="483" y="462"/>
                    <a:pt x="489" y="466"/>
                  </a:cubicBezTo>
                  <a:cubicBezTo>
                    <a:pt x="491" y="467"/>
                    <a:pt x="492" y="468"/>
                    <a:pt x="494" y="469"/>
                  </a:cubicBezTo>
                  <a:cubicBezTo>
                    <a:pt x="497" y="471"/>
                    <a:pt x="500" y="473"/>
                    <a:pt x="501" y="473"/>
                  </a:cubicBezTo>
                  <a:cubicBezTo>
                    <a:pt x="501" y="473"/>
                    <a:pt x="503" y="472"/>
                    <a:pt x="506" y="470"/>
                  </a:cubicBezTo>
                  <a:cubicBezTo>
                    <a:pt x="512" y="464"/>
                    <a:pt x="518" y="461"/>
                    <a:pt x="523" y="460"/>
                  </a:cubicBezTo>
                  <a:cubicBezTo>
                    <a:pt x="528" y="460"/>
                    <a:pt x="532" y="461"/>
                    <a:pt x="535" y="462"/>
                  </a:cubicBezTo>
                  <a:cubicBezTo>
                    <a:pt x="537" y="462"/>
                    <a:pt x="538" y="462"/>
                    <a:pt x="539" y="462"/>
                  </a:cubicBezTo>
                  <a:cubicBezTo>
                    <a:pt x="540" y="462"/>
                    <a:pt x="542" y="462"/>
                    <a:pt x="546" y="457"/>
                  </a:cubicBezTo>
                  <a:cubicBezTo>
                    <a:pt x="552" y="450"/>
                    <a:pt x="567" y="444"/>
                    <a:pt x="578" y="442"/>
                  </a:cubicBezTo>
                  <a:cubicBezTo>
                    <a:pt x="586" y="441"/>
                    <a:pt x="591" y="442"/>
                    <a:pt x="595" y="445"/>
                  </a:cubicBezTo>
                  <a:cubicBezTo>
                    <a:pt x="600" y="448"/>
                    <a:pt x="602" y="453"/>
                    <a:pt x="603" y="456"/>
                  </a:cubicBezTo>
                  <a:cubicBezTo>
                    <a:pt x="606" y="455"/>
                    <a:pt x="609" y="454"/>
                    <a:pt x="612" y="454"/>
                  </a:cubicBezTo>
                  <a:cubicBezTo>
                    <a:pt x="624" y="452"/>
                    <a:pt x="630" y="457"/>
                    <a:pt x="633" y="461"/>
                  </a:cubicBezTo>
                  <a:cubicBezTo>
                    <a:pt x="640" y="471"/>
                    <a:pt x="640" y="478"/>
                    <a:pt x="637" y="490"/>
                  </a:cubicBezTo>
                  <a:cubicBezTo>
                    <a:pt x="636" y="492"/>
                    <a:pt x="636" y="494"/>
                    <a:pt x="635" y="496"/>
                  </a:cubicBezTo>
                  <a:cubicBezTo>
                    <a:pt x="634" y="499"/>
                    <a:pt x="633" y="503"/>
                    <a:pt x="633" y="505"/>
                  </a:cubicBezTo>
                  <a:cubicBezTo>
                    <a:pt x="634" y="506"/>
                    <a:pt x="634" y="506"/>
                    <a:pt x="634" y="506"/>
                  </a:cubicBezTo>
                  <a:cubicBezTo>
                    <a:pt x="643" y="510"/>
                    <a:pt x="658" y="517"/>
                    <a:pt x="659" y="533"/>
                  </a:cubicBezTo>
                  <a:cubicBezTo>
                    <a:pt x="660" y="546"/>
                    <a:pt x="661" y="546"/>
                    <a:pt x="662" y="547"/>
                  </a:cubicBezTo>
                  <a:cubicBezTo>
                    <a:pt x="663" y="547"/>
                    <a:pt x="663" y="547"/>
                    <a:pt x="663" y="547"/>
                  </a:cubicBezTo>
                  <a:cubicBezTo>
                    <a:pt x="670" y="550"/>
                    <a:pt x="676" y="555"/>
                    <a:pt x="674" y="570"/>
                  </a:cubicBezTo>
                  <a:cubicBezTo>
                    <a:pt x="674" y="575"/>
                    <a:pt x="671" y="580"/>
                    <a:pt x="669" y="586"/>
                  </a:cubicBezTo>
                  <a:cubicBezTo>
                    <a:pt x="664" y="596"/>
                    <a:pt x="659" y="608"/>
                    <a:pt x="662" y="616"/>
                  </a:cubicBezTo>
                  <a:cubicBezTo>
                    <a:pt x="664" y="623"/>
                    <a:pt x="668" y="628"/>
                    <a:pt x="671" y="632"/>
                  </a:cubicBezTo>
                  <a:cubicBezTo>
                    <a:pt x="675" y="638"/>
                    <a:pt x="679" y="643"/>
                    <a:pt x="679" y="651"/>
                  </a:cubicBezTo>
                  <a:cubicBezTo>
                    <a:pt x="681" y="670"/>
                    <a:pt x="685" y="675"/>
                    <a:pt x="688" y="676"/>
                  </a:cubicBezTo>
                  <a:cubicBezTo>
                    <a:pt x="702" y="681"/>
                    <a:pt x="708" y="692"/>
                    <a:pt x="705" y="708"/>
                  </a:cubicBezTo>
                  <a:cubicBezTo>
                    <a:pt x="706" y="708"/>
                    <a:pt x="707" y="708"/>
                    <a:pt x="708" y="707"/>
                  </a:cubicBezTo>
                  <a:cubicBezTo>
                    <a:pt x="710" y="707"/>
                    <a:pt x="713" y="706"/>
                    <a:pt x="715" y="705"/>
                  </a:cubicBezTo>
                  <a:cubicBezTo>
                    <a:pt x="726" y="702"/>
                    <a:pt x="732" y="700"/>
                    <a:pt x="736" y="693"/>
                  </a:cubicBezTo>
                  <a:cubicBezTo>
                    <a:pt x="739" y="687"/>
                    <a:pt x="747" y="678"/>
                    <a:pt x="754" y="669"/>
                  </a:cubicBezTo>
                  <a:cubicBezTo>
                    <a:pt x="759" y="663"/>
                    <a:pt x="766" y="654"/>
                    <a:pt x="767" y="651"/>
                  </a:cubicBezTo>
                  <a:cubicBezTo>
                    <a:pt x="767" y="651"/>
                    <a:pt x="767" y="651"/>
                    <a:pt x="767" y="651"/>
                  </a:cubicBezTo>
                  <a:cubicBezTo>
                    <a:pt x="768" y="645"/>
                    <a:pt x="769" y="636"/>
                    <a:pt x="778" y="630"/>
                  </a:cubicBezTo>
                  <a:cubicBezTo>
                    <a:pt x="782" y="627"/>
                    <a:pt x="787" y="620"/>
                    <a:pt x="786" y="616"/>
                  </a:cubicBezTo>
                  <a:cubicBezTo>
                    <a:pt x="784" y="605"/>
                    <a:pt x="788" y="584"/>
                    <a:pt x="800" y="574"/>
                  </a:cubicBezTo>
                  <a:cubicBezTo>
                    <a:pt x="807" y="568"/>
                    <a:pt x="813" y="552"/>
                    <a:pt x="809" y="535"/>
                  </a:cubicBezTo>
                  <a:cubicBezTo>
                    <a:pt x="805" y="516"/>
                    <a:pt x="804" y="477"/>
                    <a:pt x="810" y="466"/>
                  </a:cubicBezTo>
                  <a:cubicBezTo>
                    <a:pt x="812" y="464"/>
                    <a:pt x="813" y="462"/>
                    <a:pt x="816" y="458"/>
                  </a:cubicBezTo>
                  <a:cubicBezTo>
                    <a:pt x="825" y="446"/>
                    <a:pt x="841" y="425"/>
                    <a:pt x="842" y="405"/>
                  </a:cubicBezTo>
                  <a:cubicBezTo>
                    <a:pt x="842" y="398"/>
                    <a:pt x="843" y="392"/>
                    <a:pt x="844" y="386"/>
                  </a:cubicBezTo>
                  <a:cubicBezTo>
                    <a:pt x="844" y="384"/>
                    <a:pt x="844" y="382"/>
                    <a:pt x="844" y="380"/>
                  </a:cubicBezTo>
                  <a:cubicBezTo>
                    <a:pt x="838" y="383"/>
                    <a:pt x="830" y="387"/>
                    <a:pt x="824" y="388"/>
                  </a:cubicBezTo>
                  <a:cubicBezTo>
                    <a:pt x="820" y="388"/>
                    <a:pt x="816" y="388"/>
                    <a:pt x="813" y="385"/>
                  </a:cubicBezTo>
                  <a:close/>
                  <a:moveTo>
                    <a:pt x="375" y="38"/>
                  </a:moveTo>
                  <a:cubicBezTo>
                    <a:pt x="375" y="34"/>
                    <a:pt x="377" y="31"/>
                    <a:pt x="382" y="28"/>
                  </a:cubicBezTo>
                  <a:cubicBezTo>
                    <a:pt x="388" y="26"/>
                    <a:pt x="392" y="25"/>
                    <a:pt x="396" y="25"/>
                  </a:cubicBezTo>
                  <a:cubicBezTo>
                    <a:pt x="397" y="25"/>
                    <a:pt x="398" y="24"/>
                    <a:pt x="399" y="24"/>
                  </a:cubicBezTo>
                  <a:cubicBezTo>
                    <a:pt x="399" y="24"/>
                    <a:pt x="400" y="24"/>
                    <a:pt x="401" y="24"/>
                  </a:cubicBezTo>
                  <a:cubicBezTo>
                    <a:pt x="401" y="23"/>
                    <a:pt x="401" y="22"/>
                    <a:pt x="401" y="21"/>
                  </a:cubicBezTo>
                  <a:cubicBezTo>
                    <a:pt x="401" y="16"/>
                    <a:pt x="405" y="13"/>
                    <a:pt x="408" y="11"/>
                  </a:cubicBezTo>
                  <a:cubicBezTo>
                    <a:pt x="411" y="9"/>
                    <a:pt x="413" y="8"/>
                    <a:pt x="414" y="7"/>
                  </a:cubicBezTo>
                  <a:cubicBezTo>
                    <a:pt x="415" y="6"/>
                    <a:pt x="416" y="5"/>
                    <a:pt x="417" y="4"/>
                  </a:cubicBezTo>
                  <a:cubicBezTo>
                    <a:pt x="416" y="4"/>
                    <a:pt x="414" y="3"/>
                    <a:pt x="413" y="3"/>
                  </a:cubicBezTo>
                  <a:cubicBezTo>
                    <a:pt x="406" y="1"/>
                    <a:pt x="400" y="0"/>
                    <a:pt x="390" y="2"/>
                  </a:cubicBezTo>
                  <a:cubicBezTo>
                    <a:pt x="383" y="3"/>
                    <a:pt x="377" y="4"/>
                    <a:pt x="370" y="5"/>
                  </a:cubicBezTo>
                  <a:cubicBezTo>
                    <a:pt x="364" y="5"/>
                    <a:pt x="359" y="6"/>
                    <a:pt x="354" y="7"/>
                  </a:cubicBezTo>
                  <a:cubicBezTo>
                    <a:pt x="349" y="7"/>
                    <a:pt x="345" y="8"/>
                    <a:pt x="340" y="8"/>
                  </a:cubicBezTo>
                  <a:cubicBezTo>
                    <a:pt x="337" y="9"/>
                    <a:pt x="331" y="10"/>
                    <a:pt x="328" y="6"/>
                  </a:cubicBezTo>
                  <a:cubicBezTo>
                    <a:pt x="327" y="5"/>
                    <a:pt x="327" y="5"/>
                    <a:pt x="327" y="5"/>
                  </a:cubicBezTo>
                  <a:cubicBezTo>
                    <a:pt x="315" y="7"/>
                    <a:pt x="285" y="17"/>
                    <a:pt x="279" y="19"/>
                  </a:cubicBezTo>
                  <a:cubicBezTo>
                    <a:pt x="265" y="28"/>
                    <a:pt x="254" y="33"/>
                    <a:pt x="245" y="38"/>
                  </a:cubicBezTo>
                  <a:cubicBezTo>
                    <a:pt x="237" y="41"/>
                    <a:pt x="231" y="44"/>
                    <a:pt x="228" y="47"/>
                  </a:cubicBezTo>
                  <a:cubicBezTo>
                    <a:pt x="229" y="47"/>
                    <a:pt x="229" y="47"/>
                    <a:pt x="230" y="47"/>
                  </a:cubicBezTo>
                  <a:cubicBezTo>
                    <a:pt x="232" y="46"/>
                    <a:pt x="232" y="46"/>
                    <a:pt x="232" y="46"/>
                  </a:cubicBezTo>
                  <a:cubicBezTo>
                    <a:pt x="236" y="44"/>
                    <a:pt x="239" y="43"/>
                    <a:pt x="242" y="42"/>
                  </a:cubicBezTo>
                  <a:cubicBezTo>
                    <a:pt x="246" y="42"/>
                    <a:pt x="249" y="43"/>
                    <a:pt x="255" y="44"/>
                  </a:cubicBezTo>
                  <a:cubicBezTo>
                    <a:pt x="259" y="45"/>
                    <a:pt x="259" y="45"/>
                    <a:pt x="259" y="45"/>
                  </a:cubicBezTo>
                  <a:cubicBezTo>
                    <a:pt x="262" y="46"/>
                    <a:pt x="265" y="47"/>
                    <a:pt x="268" y="47"/>
                  </a:cubicBezTo>
                  <a:cubicBezTo>
                    <a:pt x="273" y="48"/>
                    <a:pt x="278" y="49"/>
                    <a:pt x="280" y="54"/>
                  </a:cubicBezTo>
                  <a:cubicBezTo>
                    <a:pt x="281" y="60"/>
                    <a:pt x="277" y="64"/>
                    <a:pt x="274" y="67"/>
                  </a:cubicBezTo>
                  <a:cubicBezTo>
                    <a:pt x="272" y="68"/>
                    <a:pt x="270" y="70"/>
                    <a:pt x="268" y="72"/>
                  </a:cubicBezTo>
                  <a:cubicBezTo>
                    <a:pt x="261" y="78"/>
                    <a:pt x="261" y="79"/>
                    <a:pt x="262" y="81"/>
                  </a:cubicBezTo>
                  <a:cubicBezTo>
                    <a:pt x="265" y="86"/>
                    <a:pt x="264" y="91"/>
                    <a:pt x="263" y="94"/>
                  </a:cubicBezTo>
                  <a:cubicBezTo>
                    <a:pt x="264" y="94"/>
                    <a:pt x="266" y="94"/>
                    <a:pt x="268" y="94"/>
                  </a:cubicBezTo>
                  <a:cubicBezTo>
                    <a:pt x="275" y="93"/>
                    <a:pt x="282" y="90"/>
                    <a:pt x="283" y="87"/>
                  </a:cubicBezTo>
                  <a:cubicBezTo>
                    <a:pt x="288" y="79"/>
                    <a:pt x="305" y="62"/>
                    <a:pt x="318" y="60"/>
                  </a:cubicBezTo>
                  <a:cubicBezTo>
                    <a:pt x="327" y="58"/>
                    <a:pt x="331" y="57"/>
                    <a:pt x="345" y="50"/>
                  </a:cubicBezTo>
                  <a:cubicBezTo>
                    <a:pt x="355" y="45"/>
                    <a:pt x="363" y="43"/>
                    <a:pt x="371" y="41"/>
                  </a:cubicBezTo>
                  <a:cubicBezTo>
                    <a:pt x="372" y="41"/>
                    <a:pt x="374" y="41"/>
                    <a:pt x="375" y="40"/>
                  </a:cubicBezTo>
                  <a:cubicBezTo>
                    <a:pt x="375" y="40"/>
                    <a:pt x="375" y="39"/>
                    <a:pt x="375" y="38"/>
                  </a:cubicBezTo>
                  <a:close/>
                  <a:moveTo>
                    <a:pt x="299" y="589"/>
                  </a:moveTo>
                  <a:cubicBezTo>
                    <a:pt x="295" y="587"/>
                    <a:pt x="290" y="584"/>
                    <a:pt x="285" y="581"/>
                  </a:cubicBezTo>
                  <a:cubicBezTo>
                    <a:pt x="274" y="575"/>
                    <a:pt x="269" y="572"/>
                    <a:pt x="266" y="572"/>
                  </a:cubicBezTo>
                  <a:cubicBezTo>
                    <a:pt x="264" y="572"/>
                    <a:pt x="262" y="573"/>
                    <a:pt x="259" y="575"/>
                  </a:cubicBezTo>
                  <a:cubicBezTo>
                    <a:pt x="255" y="578"/>
                    <a:pt x="252" y="579"/>
                    <a:pt x="249" y="579"/>
                  </a:cubicBezTo>
                  <a:cubicBezTo>
                    <a:pt x="240" y="580"/>
                    <a:pt x="238" y="572"/>
                    <a:pt x="237" y="568"/>
                  </a:cubicBezTo>
                  <a:cubicBezTo>
                    <a:pt x="236" y="567"/>
                    <a:pt x="236" y="566"/>
                    <a:pt x="236" y="565"/>
                  </a:cubicBezTo>
                  <a:cubicBezTo>
                    <a:pt x="235" y="563"/>
                    <a:pt x="234" y="561"/>
                    <a:pt x="233" y="561"/>
                  </a:cubicBezTo>
                  <a:cubicBezTo>
                    <a:pt x="232" y="562"/>
                    <a:pt x="231" y="563"/>
                    <a:pt x="230" y="564"/>
                  </a:cubicBezTo>
                  <a:cubicBezTo>
                    <a:pt x="226" y="569"/>
                    <a:pt x="222" y="572"/>
                    <a:pt x="218" y="573"/>
                  </a:cubicBezTo>
                  <a:cubicBezTo>
                    <a:pt x="215" y="573"/>
                    <a:pt x="211" y="572"/>
                    <a:pt x="209" y="569"/>
                  </a:cubicBezTo>
                  <a:cubicBezTo>
                    <a:pt x="208" y="568"/>
                    <a:pt x="207" y="566"/>
                    <a:pt x="207" y="564"/>
                  </a:cubicBezTo>
                  <a:cubicBezTo>
                    <a:pt x="204" y="569"/>
                    <a:pt x="201" y="572"/>
                    <a:pt x="196" y="573"/>
                  </a:cubicBezTo>
                  <a:cubicBezTo>
                    <a:pt x="195" y="573"/>
                    <a:pt x="190" y="573"/>
                    <a:pt x="186" y="568"/>
                  </a:cubicBezTo>
                  <a:cubicBezTo>
                    <a:pt x="181" y="560"/>
                    <a:pt x="188" y="552"/>
                    <a:pt x="193" y="546"/>
                  </a:cubicBezTo>
                  <a:cubicBezTo>
                    <a:pt x="194" y="544"/>
                    <a:pt x="197" y="541"/>
                    <a:pt x="197" y="540"/>
                  </a:cubicBezTo>
                  <a:cubicBezTo>
                    <a:pt x="198" y="537"/>
                    <a:pt x="198" y="536"/>
                    <a:pt x="192" y="528"/>
                  </a:cubicBezTo>
                  <a:cubicBezTo>
                    <a:pt x="190" y="525"/>
                    <a:pt x="190" y="525"/>
                    <a:pt x="190" y="525"/>
                  </a:cubicBezTo>
                  <a:cubicBezTo>
                    <a:pt x="184" y="517"/>
                    <a:pt x="178" y="513"/>
                    <a:pt x="176" y="513"/>
                  </a:cubicBezTo>
                  <a:cubicBezTo>
                    <a:pt x="176" y="514"/>
                    <a:pt x="176" y="514"/>
                    <a:pt x="176" y="514"/>
                  </a:cubicBezTo>
                  <a:cubicBezTo>
                    <a:pt x="173" y="516"/>
                    <a:pt x="169" y="518"/>
                    <a:pt x="165" y="519"/>
                  </a:cubicBezTo>
                  <a:cubicBezTo>
                    <a:pt x="155" y="520"/>
                    <a:pt x="144" y="513"/>
                    <a:pt x="141" y="503"/>
                  </a:cubicBezTo>
                  <a:cubicBezTo>
                    <a:pt x="140" y="497"/>
                    <a:pt x="137" y="496"/>
                    <a:pt x="134" y="495"/>
                  </a:cubicBezTo>
                  <a:cubicBezTo>
                    <a:pt x="130" y="494"/>
                    <a:pt x="128" y="492"/>
                    <a:pt x="127" y="489"/>
                  </a:cubicBezTo>
                  <a:cubicBezTo>
                    <a:pt x="125" y="489"/>
                    <a:pt x="123" y="489"/>
                    <a:pt x="120" y="489"/>
                  </a:cubicBezTo>
                  <a:cubicBezTo>
                    <a:pt x="117" y="489"/>
                    <a:pt x="117" y="489"/>
                    <a:pt x="117" y="489"/>
                  </a:cubicBezTo>
                  <a:cubicBezTo>
                    <a:pt x="113" y="488"/>
                    <a:pt x="111" y="488"/>
                    <a:pt x="109" y="488"/>
                  </a:cubicBezTo>
                  <a:cubicBezTo>
                    <a:pt x="106" y="488"/>
                    <a:pt x="103" y="488"/>
                    <a:pt x="98" y="487"/>
                  </a:cubicBezTo>
                  <a:cubicBezTo>
                    <a:pt x="97" y="486"/>
                    <a:pt x="96" y="486"/>
                    <a:pt x="95" y="485"/>
                  </a:cubicBezTo>
                  <a:cubicBezTo>
                    <a:pt x="93" y="498"/>
                    <a:pt x="90" y="499"/>
                    <a:pt x="87" y="499"/>
                  </a:cubicBezTo>
                  <a:cubicBezTo>
                    <a:pt x="84" y="499"/>
                    <a:pt x="80" y="498"/>
                    <a:pt x="78" y="494"/>
                  </a:cubicBezTo>
                  <a:cubicBezTo>
                    <a:pt x="78" y="493"/>
                    <a:pt x="78" y="491"/>
                    <a:pt x="77" y="490"/>
                  </a:cubicBezTo>
                  <a:cubicBezTo>
                    <a:pt x="77" y="488"/>
                    <a:pt x="77" y="486"/>
                    <a:pt x="77" y="485"/>
                  </a:cubicBezTo>
                  <a:cubicBezTo>
                    <a:pt x="75" y="488"/>
                    <a:pt x="73" y="492"/>
                    <a:pt x="72" y="495"/>
                  </a:cubicBezTo>
                  <a:cubicBezTo>
                    <a:pt x="72" y="499"/>
                    <a:pt x="71" y="501"/>
                    <a:pt x="69" y="503"/>
                  </a:cubicBezTo>
                  <a:cubicBezTo>
                    <a:pt x="70" y="503"/>
                    <a:pt x="70" y="504"/>
                    <a:pt x="70" y="504"/>
                  </a:cubicBezTo>
                  <a:cubicBezTo>
                    <a:pt x="71" y="510"/>
                    <a:pt x="70" y="514"/>
                    <a:pt x="70" y="516"/>
                  </a:cubicBezTo>
                  <a:cubicBezTo>
                    <a:pt x="69" y="518"/>
                    <a:pt x="69" y="518"/>
                    <a:pt x="71" y="520"/>
                  </a:cubicBezTo>
                  <a:cubicBezTo>
                    <a:pt x="77" y="532"/>
                    <a:pt x="74" y="538"/>
                    <a:pt x="68" y="551"/>
                  </a:cubicBezTo>
                  <a:cubicBezTo>
                    <a:pt x="64" y="559"/>
                    <a:pt x="63" y="562"/>
                    <a:pt x="63" y="563"/>
                  </a:cubicBezTo>
                  <a:cubicBezTo>
                    <a:pt x="63" y="563"/>
                    <a:pt x="64" y="564"/>
                    <a:pt x="64" y="564"/>
                  </a:cubicBezTo>
                  <a:cubicBezTo>
                    <a:pt x="75" y="566"/>
                    <a:pt x="76" y="576"/>
                    <a:pt x="76" y="582"/>
                  </a:cubicBezTo>
                  <a:cubicBezTo>
                    <a:pt x="76" y="587"/>
                    <a:pt x="76" y="591"/>
                    <a:pt x="78" y="593"/>
                  </a:cubicBezTo>
                  <a:cubicBezTo>
                    <a:pt x="87" y="603"/>
                    <a:pt x="92" y="609"/>
                    <a:pt x="99" y="628"/>
                  </a:cubicBezTo>
                  <a:cubicBezTo>
                    <a:pt x="102" y="636"/>
                    <a:pt x="111" y="656"/>
                    <a:pt x="131" y="660"/>
                  </a:cubicBezTo>
                  <a:cubicBezTo>
                    <a:pt x="150" y="664"/>
                    <a:pt x="155" y="682"/>
                    <a:pt x="160" y="698"/>
                  </a:cubicBezTo>
                  <a:cubicBezTo>
                    <a:pt x="161" y="703"/>
                    <a:pt x="163" y="707"/>
                    <a:pt x="164" y="711"/>
                  </a:cubicBezTo>
                  <a:cubicBezTo>
                    <a:pt x="169" y="722"/>
                    <a:pt x="171" y="729"/>
                    <a:pt x="174" y="738"/>
                  </a:cubicBezTo>
                  <a:cubicBezTo>
                    <a:pt x="176" y="743"/>
                    <a:pt x="178" y="749"/>
                    <a:pt x="181" y="758"/>
                  </a:cubicBezTo>
                  <a:cubicBezTo>
                    <a:pt x="188" y="777"/>
                    <a:pt x="193" y="781"/>
                    <a:pt x="207" y="793"/>
                  </a:cubicBezTo>
                  <a:cubicBezTo>
                    <a:pt x="211" y="797"/>
                    <a:pt x="214" y="801"/>
                    <a:pt x="217" y="804"/>
                  </a:cubicBezTo>
                  <a:cubicBezTo>
                    <a:pt x="225" y="812"/>
                    <a:pt x="231" y="818"/>
                    <a:pt x="247" y="825"/>
                  </a:cubicBezTo>
                  <a:cubicBezTo>
                    <a:pt x="251" y="827"/>
                    <a:pt x="254" y="828"/>
                    <a:pt x="257" y="830"/>
                  </a:cubicBezTo>
                  <a:cubicBezTo>
                    <a:pt x="257" y="828"/>
                    <a:pt x="256" y="826"/>
                    <a:pt x="257" y="824"/>
                  </a:cubicBezTo>
                  <a:cubicBezTo>
                    <a:pt x="256" y="824"/>
                    <a:pt x="253" y="822"/>
                    <a:pt x="252" y="822"/>
                  </a:cubicBezTo>
                  <a:cubicBezTo>
                    <a:pt x="248" y="820"/>
                    <a:pt x="239" y="815"/>
                    <a:pt x="242" y="806"/>
                  </a:cubicBezTo>
                  <a:cubicBezTo>
                    <a:pt x="242" y="805"/>
                    <a:pt x="240" y="804"/>
                    <a:pt x="240" y="803"/>
                  </a:cubicBezTo>
                  <a:cubicBezTo>
                    <a:pt x="237" y="800"/>
                    <a:pt x="234" y="796"/>
                    <a:pt x="236" y="792"/>
                  </a:cubicBezTo>
                  <a:cubicBezTo>
                    <a:pt x="236" y="790"/>
                    <a:pt x="238" y="787"/>
                    <a:pt x="243" y="786"/>
                  </a:cubicBezTo>
                  <a:cubicBezTo>
                    <a:pt x="243" y="786"/>
                    <a:pt x="244" y="786"/>
                    <a:pt x="244" y="786"/>
                  </a:cubicBezTo>
                  <a:cubicBezTo>
                    <a:pt x="246" y="786"/>
                    <a:pt x="248" y="786"/>
                    <a:pt x="249" y="786"/>
                  </a:cubicBezTo>
                  <a:cubicBezTo>
                    <a:pt x="249" y="785"/>
                    <a:pt x="250" y="784"/>
                    <a:pt x="250" y="783"/>
                  </a:cubicBezTo>
                  <a:cubicBezTo>
                    <a:pt x="250" y="782"/>
                    <a:pt x="249" y="780"/>
                    <a:pt x="248" y="779"/>
                  </a:cubicBezTo>
                  <a:cubicBezTo>
                    <a:pt x="247" y="776"/>
                    <a:pt x="245" y="772"/>
                    <a:pt x="247" y="768"/>
                  </a:cubicBezTo>
                  <a:cubicBezTo>
                    <a:pt x="248" y="765"/>
                    <a:pt x="250" y="764"/>
                    <a:pt x="253" y="763"/>
                  </a:cubicBezTo>
                  <a:cubicBezTo>
                    <a:pt x="254" y="763"/>
                    <a:pt x="256" y="763"/>
                    <a:pt x="257" y="763"/>
                  </a:cubicBezTo>
                  <a:cubicBezTo>
                    <a:pt x="258" y="763"/>
                    <a:pt x="258" y="763"/>
                    <a:pt x="258" y="763"/>
                  </a:cubicBezTo>
                  <a:cubicBezTo>
                    <a:pt x="260" y="761"/>
                    <a:pt x="261" y="757"/>
                    <a:pt x="264" y="752"/>
                  </a:cubicBezTo>
                  <a:cubicBezTo>
                    <a:pt x="273" y="738"/>
                    <a:pt x="271" y="736"/>
                    <a:pt x="269" y="735"/>
                  </a:cubicBezTo>
                  <a:cubicBezTo>
                    <a:pt x="265" y="732"/>
                    <a:pt x="263" y="726"/>
                    <a:pt x="264" y="720"/>
                  </a:cubicBezTo>
                  <a:cubicBezTo>
                    <a:pt x="266" y="712"/>
                    <a:pt x="274" y="702"/>
                    <a:pt x="287" y="701"/>
                  </a:cubicBezTo>
                  <a:cubicBezTo>
                    <a:pt x="297" y="701"/>
                    <a:pt x="301" y="697"/>
                    <a:pt x="303" y="685"/>
                  </a:cubicBezTo>
                  <a:cubicBezTo>
                    <a:pt x="303" y="682"/>
                    <a:pt x="301" y="678"/>
                    <a:pt x="299" y="673"/>
                  </a:cubicBezTo>
                  <a:cubicBezTo>
                    <a:pt x="295" y="664"/>
                    <a:pt x="290" y="651"/>
                    <a:pt x="298" y="636"/>
                  </a:cubicBezTo>
                  <a:cubicBezTo>
                    <a:pt x="298" y="635"/>
                    <a:pt x="298" y="635"/>
                    <a:pt x="298" y="635"/>
                  </a:cubicBezTo>
                  <a:cubicBezTo>
                    <a:pt x="306" y="622"/>
                    <a:pt x="315" y="605"/>
                    <a:pt x="313" y="599"/>
                  </a:cubicBezTo>
                  <a:cubicBezTo>
                    <a:pt x="311" y="595"/>
                    <a:pt x="308" y="593"/>
                    <a:pt x="299" y="589"/>
                  </a:cubicBezTo>
                  <a:close/>
                  <a:moveTo>
                    <a:pt x="16" y="453"/>
                  </a:moveTo>
                  <a:cubicBezTo>
                    <a:pt x="16" y="452"/>
                    <a:pt x="16" y="451"/>
                    <a:pt x="17" y="450"/>
                  </a:cubicBezTo>
                  <a:cubicBezTo>
                    <a:pt x="17" y="450"/>
                    <a:pt x="17" y="450"/>
                    <a:pt x="17" y="450"/>
                  </a:cubicBezTo>
                  <a:cubicBezTo>
                    <a:pt x="16" y="451"/>
                    <a:pt x="15" y="452"/>
                    <a:pt x="14" y="452"/>
                  </a:cubicBezTo>
                  <a:cubicBezTo>
                    <a:pt x="15" y="453"/>
                    <a:pt x="15" y="453"/>
                    <a:pt x="16" y="453"/>
                  </a:cubicBezTo>
                  <a:close/>
                  <a:moveTo>
                    <a:pt x="700" y="717"/>
                  </a:moveTo>
                  <a:cubicBezTo>
                    <a:pt x="699" y="710"/>
                    <a:pt x="699" y="710"/>
                    <a:pt x="699" y="710"/>
                  </a:cubicBezTo>
                  <a:cubicBezTo>
                    <a:pt x="699" y="710"/>
                    <a:pt x="699" y="710"/>
                    <a:pt x="699" y="710"/>
                  </a:cubicBezTo>
                  <a:lnTo>
                    <a:pt x="700" y="717"/>
                  </a:lnTo>
                  <a:close/>
                  <a:moveTo>
                    <a:pt x="692" y="58"/>
                  </a:moveTo>
                  <a:cubicBezTo>
                    <a:pt x="688" y="57"/>
                    <a:pt x="687" y="57"/>
                    <a:pt x="686" y="57"/>
                  </a:cubicBezTo>
                  <a:cubicBezTo>
                    <a:pt x="686" y="57"/>
                    <a:pt x="685" y="58"/>
                    <a:pt x="683" y="59"/>
                  </a:cubicBezTo>
                  <a:cubicBezTo>
                    <a:pt x="681" y="61"/>
                    <a:pt x="678" y="64"/>
                    <a:pt x="673" y="66"/>
                  </a:cubicBezTo>
                  <a:cubicBezTo>
                    <a:pt x="671" y="67"/>
                    <a:pt x="670" y="67"/>
                    <a:pt x="668" y="67"/>
                  </a:cubicBezTo>
                  <a:cubicBezTo>
                    <a:pt x="657" y="69"/>
                    <a:pt x="648" y="61"/>
                    <a:pt x="642" y="45"/>
                  </a:cubicBezTo>
                  <a:cubicBezTo>
                    <a:pt x="641" y="41"/>
                    <a:pt x="635" y="40"/>
                    <a:pt x="622" y="38"/>
                  </a:cubicBezTo>
                  <a:cubicBezTo>
                    <a:pt x="618" y="37"/>
                    <a:pt x="612" y="37"/>
                    <a:pt x="607" y="36"/>
                  </a:cubicBezTo>
                  <a:cubicBezTo>
                    <a:pt x="597" y="34"/>
                    <a:pt x="590" y="32"/>
                    <a:pt x="586" y="33"/>
                  </a:cubicBezTo>
                  <a:cubicBezTo>
                    <a:pt x="583" y="33"/>
                    <a:pt x="581" y="34"/>
                    <a:pt x="578" y="40"/>
                  </a:cubicBezTo>
                  <a:cubicBezTo>
                    <a:pt x="571" y="54"/>
                    <a:pt x="561" y="56"/>
                    <a:pt x="554" y="58"/>
                  </a:cubicBezTo>
                  <a:cubicBezTo>
                    <a:pt x="552" y="59"/>
                    <a:pt x="550" y="60"/>
                    <a:pt x="548" y="60"/>
                  </a:cubicBezTo>
                  <a:cubicBezTo>
                    <a:pt x="545" y="62"/>
                    <a:pt x="542" y="64"/>
                    <a:pt x="540" y="66"/>
                  </a:cubicBezTo>
                  <a:cubicBezTo>
                    <a:pt x="541" y="66"/>
                    <a:pt x="541" y="66"/>
                    <a:pt x="541" y="66"/>
                  </a:cubicBezTo>
                  <a:cubicBezTo>
                    <a:pt x="545" y="69"/>
                    <a:pt x="548" y="71"/>
                    <a:pt x="551" y="71"/>
                  </a:cubicBezTo>
                  <a:cubicBezTo>
                    <a:pt x="552" y="71"/>
                    <a:pt x="553" y="70"/>
                    <a:pt x="554" y="70"/>
                  </a:cubicBezTo>
                  <a:cubicBezTo>
                    <a:pt x="557" y="68"/>
                    <a:pt x="559" y="67"/>
                    <a:pt x="562" y="67"/>
                  </a:cubicBezTo>
                  <a:cubicBezTo>
                    <a:pt x="568" y="66"/>
                    <a:pt x="573" y="68"/>
                    <a:pt x="576" y="70"/>
                  </a:cubicBezTo>
                  <a:cubicBezTo>
                    <a:pt x="578" y="71"/>
                    <a:pt x="579" y="72"/>
                    <a:pt x="581" y="73"/>
                  </a:cubicBezTo>
                  <a:cubicBezTo>
                    <a:pt x="582" y="73"/>
                    <a:pt x="584" y="74"/>
                    <a:pt x="585" y="74"/>
                  </a:cubicBezTo>
                  <a:cubicBezTo>
                    <a:pt x="585" y="73"/>
                    <a:pt x="586" y="72"/>
                    <a:pt x="586" y="71"/>
                  </a:cubicBezTo>
                  <a:cubicBezTo>
                    <a:pt x="581" y="68"/>
                    <a:pt x="575" y="64"/>
                    <a:pt x="576" y="57"/>
                  </a:cubicBezTo>
                  <a:cubicBezTo>
                    <a:pt x="577" y="50"/>
                    <a:pt x="585" y="48"/>
                    <a:pt x="589" y="47"/>
                  </a:cubicBezTo>
                  <a:cubicBezTo>
                    <a:pt x="593" y="46"/>
                    <a:pt x="594" y="45"/>
                    <a:pt x="595" y="43"/>
                  </a:cubicBezTo>
                  <a:cubicBezTo>
                    <a:pt x="596" y="42"/>
                    <a:pt x="599" y="39"/>
                    <a:pt x="603" y="38"/>
                  </a:cubicBezTo>
                  <a:cubicBezTo>
                    <a:pt x="605" y="38"/>
                    <a:pt x="607" y="38"/>
                    <a:pt x="610" y="39"/>
                  </a:cubicBezTo>
                  <a:cubicBezTo>
                    <a:pt x="614" y="41"/>
                    <a:pt x="619" y="45"/>
                    <a:pt x="616" y="55"/>
                  </a:cubicBezTo>
                  <a:cubicBezTo>
                    <a:pt x="616" y="55"/>
                    <a:pt x="616" y="56"/>
                    <a:pt x="616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8" y="58"/>
                    <a:pt x="626" y="58"/>
                    <a:pt x="630" y="59"/>
                  </a:cubicBezTo>
                  <a:cubicBezTo>
                    <a:pt x="639" y="59"/>
                    <a:pt x="645" y="59"/>
                    <a:pt x="648" y="65"/>
                  </a:cubicBezTo>
                  <a:cubicBezTo>
                    <a:pt x="648" y="67"/>
                    <a:pt x="649" y="71"/>
                    <a:pt x="645" y="75"/>
                  </a:cubicBezTo>
                  <a:cubicBezTo>
                    <a:pt x="641" y="79"/>
                    <a:pt x="636" y="81"/>
                    <a:pt x="631" y="82"/>
                  </a:cubicBezTo>
                  <a:cubicBezTo>
                    <a:pt x="630" y="82"/>
                    <a:pt x="627" y="83"/>
                    <a:pt x="626" y="83"/>
                  </a:cubicBezTo>
                  <a:cubicBezTo>
                    <a:pt x="627" y="89"/>
                    <a:pt x="628" y="94"/>
                    <a:pt x="626" y="97"/>
                  </a:cubicBezTo>
                  <a:cubicBezTo>
                    <a:pt x="623" y="101"/>
                    <a:pt x="619" y="102"/>
                    <a:pt x="618" y="102"/>
                  </a:cubicBezTo>
                  <a:cubicBezTo>
                    <a:pt x="615" y="102"/>
                    <a:pt x="613" y="102"/>
                    <a:pt x="610" y="102"/>
                  </a:cubicBezTo>
                  <a:cubicBezTo>
                    <a:pt x="607" y="102"/>
                    <a:pt x="607" y="102"/>
                    <a:pt x="607" y="102"/>
                  </a:cubicBezTo>
                  <a:cubicBezTo>
                    <a:pt x="603" y="102"/>
                    <a:pt x="597" y="103"/>
                    <a:pt x="592" y="104"/>
                  </a:cubicBezTo>
                  <a:cubicBezTo>
                    <a:pt x="578" y="106"/>
                    <a:pt x="566" y="107"/>
                    <a:pt x="561" y="101"/>
                  </a:cubicBezTo>
                  <a:cubicBezTo>
                    <a:pt x="559" y="105"/>
                    <a:pt x="554" y="106"/>
                    <a:pt x="551" y="107"/>
                  </a:cubicBezTo>
                  <a:cubicBezTo>
                    <a:pt x="550" y="108"/>
                    <a:pt x="548" y="109"/>
                    <a:pt x="546" y="110"/>
                  </a:cubicBezTo>
                  <a:cubicBezTo>
                    <a:pt x="544" y="111"/>
                    <a:pt x="542" y="115"/>
                    <a:pt x="539" y="118"/>
                  </a:cubicBezTo>
                  <a:cubicBezTo>
                    <a:pt x="534" y="126"/>
                    <a:pt x="528" y="136"/>
                    <a:pt x="515" y="138"/>
                  </a:cubicBezTo>
                  <a:cubicBezTo>
                    <a:pt x="511" y="139"/>
                    <a:pt x="508" y="140"/>
                    <a:pt x="506" y="140"/>
                  </a:cubicBezTo>
                  <a:cubicBezTo>
                    <a:pt x="510" y="143"/>
                    <a:pt x="511" y="148"/>
                    <a:pt x="512" y="157"/>
                  </a:cubicBezTo>
                  <a:cubicBezTo>
                    <a:pt x="513" y="164"/>
                    <a:pt x="515" y="175"/>
                    <a:pt x="500" y="177"/>
                  </a:cubicBezTo>
                  <a:cubicBezTo>
                    <a:pt x="498" y="177"/>
                    <a:pt x="496" y="177"/>
                    <a:pt x="493" y="177"/>
                  </a:cubicBezTo>
                  <a:cubicBezTo>
                    <a:pt x="491" y="177"/>
                    <a:pt x="489" y="178"/>
                    <a:pt x="488" y="178"/>
                  </a:cubicBezTo>
                  <a:cubicBezTo>
                    <a:pt x="484" y="178"/>
                    <a:pt x="480" y="178"/>
                    <a:pt x="477" y="179"/>
                  </a:cubicBezTo>
                  <a:cubicBezTo>
                    <a:pt x="470" y="180"/>
                    <a:pt x="468" y="181"/>
                    <a:pt x="468" y="181"/>
                  </a:cubicBezTo>
                  <a:cubicBezTo>
                    <a:pt x="468" y="181"/>
                    <a:pt x="468" y="181"/>
                    <a:pt x="469" y="182"/>
                  </a:cubicBezTo>
                  <a:cubicBezTo>
                    <a:pt x="469" y="186"/>
                    <a:pt x="470" y="190"/>
                    <a:pt x="470" y="195"/>
                  </a:cubicBezTo>
                  <a:cubicBezTo>
                    <a:pt x="470" y="207"/>
                    <a:pt x="471" y="213"/>
                    <a:pt x="475" y="213"/>
                  </a:cubicBezTo>
                  <a:cubicBezTo>
                    <a:pt x="480" y="213"/>
                    <a:pt x="485" y="213"/>
                    <a:pt x="490" y="212"/>
                  </a:cubicBezTo>
                  <a:cubicBezTo>
                    <a:pt x="507" y="210"/>
                    <a:pt x="512" y="205"/>
                    <a:pt x="512" y="204"/>
                  </a:cubicBezTo>
                  <a:cubicBezTo>
                    <a:pt x="513" y="190"/>
                    <a:pt x="518" y="185"/>
                    <a:pt x="524" y="179"/>
                  </a:cubicBezTo>
                  <a:cubicBezTo>
                    <a:pt x="524" y="178"/>
                    <a:pt x="525" y="178"/>
                    <a:pt x="526" y="177"/>
                  </a:cubicBezTo>
                  <a:cubicBezTo>
                    <a:pt x="526" y="176"/>
                    <a:pt x="527" y="175"/>
                    <a:pt x="527" y="173"/>
                  </a:cubicBezTo>
                  <a:cubicBezTo>
                    <a:pt x="527" y="168"/>
                    <a:pt x="529" y="162"/>
                    <a:pt x="540" y="160"/>
                  </a:cubicBezTo>
                  <a:cubicBezTo>
                    <a:pt x="553" y="158"/>
                    <a:pt x="564" y="156"/>
                    <a:pt x="567" y="153"/>
                  </a:cubicBezTo>
                  <a:cubicBezTo>
                    <a:pt x="570" y="152"/>
                    <a:pt x="571" y="151"/>
                    <a:pt x="573" y="151"/>
                  </a:cubicBezTo>
                  <a:cubicBezTo>
                    <a:pt x="577" y="150"/>
                    <a:pt x="579" y="151"/>
                    <a:pt x="581" y="153"/>
                  </a:cubicBezTo>
                  <a:cubicBezTo>
                    <a:pt x="581" y="148"/>
                    <a:pt x="584" y="144"/>
                    <a:pt x="589" y="143"/>
                  </a:cubicBezTo>
                  <a:cubicBezTo>
                    <a:pt x="589" y="143"/>
                    <a:pt x="590" y="143"/>
                    <a:pt x="591" y="142"/>
                  </a:cubicBezTo>
                  <a:cubicBezTo>
                    <a:pt x="603" y="141"/>
                    <a:pt x="640" y="153"/>
                    <a:pt x="645" y="165"/>
                  </a:cubicBezTo>
                  <a:cubicBezTo>
                    <a:pt x="646" y="166"/>
                    <a:pt x="646" y="167"/>
                    <a:pt x="647" y="168"/>
                  </a:cubicBezTo>
                  <a:cubicBezTo>
                    <a:pt x="648" y="171"/>
                    <a:pt x="651" y="177"/>
                    <a:pt x="653" y="180"/>
                  </a:cubicBezTo>
                  <a:cubicBezTo>
                    <a:pt x="654" y="179"/>
                    <a:pt x="655" y="179"/>
                    <a:pt x="657" y="179"/>
                  </a:cubicBezTo>
                  <a:cubicBezTo>
                    <a:pt x="657" y="179"/>
                    <a:pt x="657" y="179"/>
                    <a:pt x="657" y="178"/>
                  </a:cubicBezTo>
                  <a:cubicBezTo>
                    <a:pt x="658" y="176"/>
                    <a:pt x="661" y="174"/>
                    <a:pt x="664" y="173"/>
                  </a:cubicBezTo>
                  <a:cubicBezTo>
                    <a:pt x="666" y="172"/>
                    <a:pt x="669" y="171"/>
                    <a:pt x="673" y="170"/>
                  </a:cubicBezTo>
                  <a:cubicBezTo>
                    <a:pt x="675" y="170"/>
                    <a:pt x="678" y="169"/>
                    <a:pt x="680" y="169"/>
                  </a:cubicBezTo>
                  <a:cubicBezTo>
                    <a:pt x="679" y="162"/>
                    <a:pt x="682" y="153"/>
                    <a:pt x="685" y="147"/>
                  </a:cubicBezTo>
                  <a:cubicBezTo>
                    <a:pt x="685" y="145"/>
                    <a:pt x="686" y="144"/>
                    <a:pt x="686" y="143"/>
                  </a:cubicBezTo>
                  <a:cubicBezTo>
                    <a:pt x="686" y="140"/>
                    <a:pt x="689" y="136"/>
                    <a:pt x="693" y="136"/>
                  </a:cubicBezTo>
                  <a:cubicBezTo>
                    <a:pt x="697" y="135"/>
                    <a:pt x="702" y="136"/>
                    <a:pt x="706" y="139"/>
                  </a:cubicBezTo>
                  <a:cubicBezTo>
                    <a:pt x="707" y="137"/>
                    <a:pt x="710" y="135"/>
                    <a:pt x="714" y="134"/>
                  </a:cubicBezTo>
                  <a:cubicBezTo>
                    <a:pt x="722" y="132"/>
                    <a:pt x="729" y="134"/>
                    <a:pt x="733" y="139"/>
                  </a:cubicBezTo>
                  <a:cubicBezTo>
                    <a:pt x="735" y="141"/>
                    <a:pt x="736" y="145"/>
                    <a:pt x="735" y="149"/>
                  </a:cubicBezTo>
                  <a:cubicBezTo>
                    <a:pt x="736" y="150"/>
                    <a:pt x="738" y="150"/>
                    <a:pt x="742" y="150"/>
                  </a:cubicBezTo>
                  <a:cubicBezTo>
                    <a:pt x="747" y="151"/>
                    <a:pt x="752" y="154"/>
                    <a:pt x="756" y="157"/>
                  </a:cubicBezTo>
                  <a:cubicBezTo>
                    <a:pt x="756" y="155"/>
                    <a:pt x="756" y="153"/>
                    <a:pt x="756" y="151"/>
                  </a:cubicBezTo>
                  <a:cubicBezTo>
                    <a:pt x="758" y="147"/>
                    <a:pt x="762" y="143"/>
                    <a:pt x="769" y="143"/>
                  </a:cubicBezTo>
                  <a:cubicBezTo>
                    <a:pt x="774" y="142"/>
                    <a:pt x="780" y="143"/>
                    <a:pt x="784" y="145"/>
                  </a:cubicBezTo>
                  <a:cubicBezTo>
                    <a:pt x="795" y="149"/>
                    <a:pt x="795" y="157"/>
                    <a:pt x="796" y="161"/>
                  </a:cubicBezTo>
                  <a:cubicBezTo>
                    <a:pt x="796" y="163"/>
                    <a:pt x="796" y="163"/>
                    <a:pt x="797" y="163"/>
                  </a:cubicBezTo>
                  <a:cubicBezTo>
                    <a:pt x="798" y="164"/>
                    <a:pt x="799" y="165"/>
                    <a:pt x="801" y="166"/>
                  </a:cubicBezTo>
                  <a:cubicBezTo>
                    <a:pt x="807" y="170"/>
                    <a:pt x="812" y="173"/>
                    <a:pt x="812" y="179"/>
                  </a:cubicBezTo>
                  <a:cubicBezTo>
                    <a:pt x="812" y="181"/>
                    <a:pt x="812" y="183"/>
                    <a:pt x="810" y="185"/>
                  </a:cubicBezTo>
                  <a:cubicBezTo>
                    <a:pt x="811" y="186"/>
                    <a:pt x="812" y="186"/>
                    <a:pt x="813" y="187"/>
                  </a:cubicBezTo>
                  <a:cubicBezTo>
                    <a:pt x="821" y="193"/>
                    <a:pt x="820" y="199"/>
                    <a:pt x="820" y="201"/>
                  </a:cubicBezTo>
                  <a:cubicBezTo>
                    <a:pt x="818" y="208"/>
                    <a:pt x="811" y="211"/>
                    <a:pt x="802" y="209"/>
                  </a:cubicBezTo>
                  <a:cubicBezTo>
                    <a:pt x="792" y="207"/>
                    <a:pt x="782" y="203"/>
                    <a:pt x="780" y="187"/>
                  </a:cubicBezTo>
                  <a:cubicBezTo>
                    <a:pt x="780" y="182"/>
                    <a:pt x="776" y="178"/>
                    <a:pt x="769" y="172"/>
                  </a:cubicBezTo>
                  <a:cubicBezTo>
                    <a:pt x="767" y="170"/>
                    <a:pt x="764" y="168"/>
                    <a:pt x="762" y="166"/>
                  </a:cubicBezTo>
                  <a:cubicBezTo>
                    <a:pt x="763" y="168"/>
                    <a:pt x="763" y="170"/>
                    <a:pt x="763" y="171"/>
                  </a:cubicBezTo>
                  <a:cubicBezTo>
                    <a:pt x="763" y="179"/>
                    <a:pt x="757" y="184"/>
                    <a:pt x="748" y="183"/>
                  </a:cubicBezTo>
                  <a:cubicBezTo>
                    <a:pt x="742" y="183"/>
                    <a:pt x="737" y="181"/>
                    <a:pt x="732" y="179"/>
                  </a:cubicBezTo>
                  <a:cubicBezTo>
                    <a:pt x="726" y="177"/>
                    <a:pt x="721" y="176"/>
                    <a:pt x="717" y="176"/>
                  </a:cubicBezTo>
                  <a:cubicBezTo>
                    <a:pt x="716" y="176"/>
                    <a:pt x="715" y="177"/>
                    <a:pt x="714" y="178"/>
                  </a:cubicBezTo>
                  <a:cubicBezTo>
                    <a:pt x="708" y="182"/>
                    <a:pt x="701" y="183"/>
                    <a:pt x="696" y="185"/>
                  </a:cubicBezTo>
                  <a:cubicBezTo>
                    <a:pt x="695" y="185"/>
                    <a:pt x="695" y="185"/>
                    <a:pt x="695" y="185"/>
                  </a:cubicBezTo>
                  <a:cubicBezTo>
                    <a:pt x="705" y="197"/>
                    <a:pt x="709" y="197"/>
                    <a:pt x="709" y="197"/>
                  </a:cubicBezTo>
                  <a:cubicBezTo>
                    <a:pt x="711" y="196"/>
                    <a:pt x="713" y="195"/>
                    <a:pt x="715" y="195"/>
                  </a:cubicBezTo>
                  <a:cubicBezTo>
                    <a:pt x="720" y="194"/>
                    <a:pt x="724" y="196"/>
                    <a:pt x="727" y="198"/>
                  </a:cubicBezTo>
                  <a:cubicBezTo>
                    <a:pt x="727" y="198"/>
                    <a:pt x="728" y="198"/>
                    <a:pt x="728" y="198"/>
                  </a:cubicBezTo>
                  <a:cubicBezTo>
                    <a:pt x="729" y="198"/>
                    <a:pt x="729" y="197"/>
                    <a:pt x="730" y="197"/>
                  </a:cubicBezTo>
                  <a:cubicBezTo>
                    <a:pt x="732" y="195"/>
                    <a:pt x="734" y="194"/>
                    <a:pt x="736" y="193"/>
                  </a:cubicBezTo>
                  <a:cubicBezTo>
                    <a:pt x="746" y="192"/>
                    <a:pt x="747" y="203"/>
                    <a:pt x="748" y="210"/>
                  </a:cubicBezTo>
                  <a:cubicBezTo>
                    <a:pt x="750" y="223"/>
                    <a:pt x="752" y="238"/>
                    <a:pt x="743" y="244"/>
                  </a:cubicBezTo>
                  <a:cubicBezTo>
                    <a:pt x="751" y="247"/>
                    <a:pt x="760" y="253"/>
                    <a:pt x="761" y="260"/>
                  </a:cubicBezTo>
                  <a:cubicBezTo>
                    <a:pt x="762" y="264"/>
                    <a:pt x="772" y="280"/>
                    <a:pt x="778" y="285"/>
                  </a:cubicBezTo>
                  <a:cubicBezTo>
                    <a:pt x="780" y="286"/>
                    <a:pt x="780" y="286"/>
                    <a:pt x="780" y="286"/>
                  </a:cubicBezTo>
                  <a:cubicBezTo>
                    <a:pt x="788" y="291"/>
                    <a:pt x="789" y="293"/>
                    <a:pt x="791" y="302"/>
                  </a:cubicBezTo>
                  <a:cubicBezTo>
                    <a:pt x="793" y="309"/>
                    <a:pt x="797" y="314"/>
                    <a:pt x="806" y="323"/>
                  </a:cubicBezTo>
                  <a:cubicBezTo>
                    <a:pt x="807" y="324"/>
                    <a:pt x="809" y="325"/>
                    <a:pt x="810" y="327"/>
                  </a:cubicBezTo>
                  <a:cubicBezTo>
                    <a:pt x="817" y="333"/>
                    <a:pt x="819" y="336"/>
                    <a:pt x="820" y="346"/>
                  </a:cubicBezTo>
                  <a:cubicBezTo>
                    <a:pt x="821" y="352"/>
                    <a:pt x="826" y="357"/>
                    <a:pt x="827" y="357"/>
                  </a:cubicBezTo>
                  <a:cubicBezTo>
                    <a:pt x="828" y="356"/>
                    <a:pt x="828" y="356"/>
                    <a:pt x="828" y="356"/>
                  </a:cubicBezTo>
                  <a:cubicBezTo>
                    <a:pt x="837" y="350"/>
                    <a:pt x="845" y="340"/>
                    <a:pt x="845" y="335"/>
                  </a:cubicBezTo>
                  <a:cubicBezTo>
                    <a:pt x="847" y="328"/>
                    <a:pt x="850" y="326"/>
                    <a:pt x="853" y="324"/>
                  </a:cubicBezTo>
                  <a:cubicBezTo>
                    <a:pt x="853" y="324"/>
                    <a:pt x="853" y="324"/>
                    <a:pt x="853" y="324"/>
                  </a:cubicBezTo>
                  <a:cubicBezTo>
                    <a:pt x="853" y="324"/>
                    <a:pt x="853" y="323"/>
                    <a:pt x="853" y="322"/>
                  </a:cubicBezTo>
                  <a:cubicBezTo>
                    <a:pt x="853" y="316"/>
                    <a:pt x="856" y="310"/>
                    <a:pt x="858" y="307"/>
                  </a:cubicBezTo>
                  <a:cubicBezTo>
                    <a:pt x="858" y="306"/>
                    <a:pt x="859" y="305"/>
                    <a:pt x="859" y="304"/>
                  </a:cubicBezTo>
                  <a:cubicBezTo>
                    <a:pt x="856" y="301"/>
                    <a:pt x="852" y="296"/>
                    <a:pt x="849" y="291"/>
                  </a:cubicBezTo>
                  <a:cubicBezTo>
                    <a:pt x="848" y="290"/>
                    <a:pt x="847" y="288"/>
                    <a:pt x="847" y="287"/>
                  </a:cubicBezTo>
                  <a:cubicBezTo>
                    <a:pt x="845" y="290"/>
                    <a:pt x="842" y="291"/>
                    <a:pt x="839" y="292"/>
                  </a:cubicBezTo>
                  <a:cubicBezTo>
                    <a:pt x="837" y="292"/>
                    <a:pt x="832" y="292"/>
                    <a:pt x="829" y="287"/>
                  </a:cubicBezTo>
                  <a:cubicBezTo>
                    <a:pt x="828" y="287"/>
                    <a:pt x="828" y="286"/>
                    <a:pt x="827" y="285"/>
                  </a:cubicBezTo>
                  <a:cubicBezTo>
                    <a:pt x="827" y="285"/>
                    <a:pt x="827" y="285"/>
                    <a:pt x="827" y="284"/>
                  </a:cubicBezTo>
                  <a:cubicBezTo>
                    <a:pt x="826" y="284"/>
                    <a:pt x="825" y="284"/>
                    <a:pt x="824" y="284"/>
                  </a:cubicBezTo>
                  <a:cubicBezTo>
                    <a:pt x="821" y="284"/>
                    <a:pt x="815" y="281"/>
                    <a:pt x="816" y="273"/>
                  </a:cubicBezTo>
                  <a:cubicBezTo>
                    <a:pt x="816" y="271"/>
                    <a:pt x="816" y="271"/>
                    <a:pt x="814" y="270"/>
                  </a:cubicBezTo>
                  <a:cubicBezTo>
                    <a:pt x="805" y="262"/>
                    <a:pt x="802" y="255"/>
                    <a:pt x="806" y="246"/>
                  </a:cubicBezTo>
                  <a:cubicBezTo>
                    <a:pt x="808" y="242"/>
                    <a:pt x="811" y="239"/>
                    <a:pt x="816" y="239"/>
                  </a:cubicBezTo>
                  <a:cubicBezTo>
                    <a:pt x="822" y="238"/>
                    <a:pt x="829" y="242"/>
                    <a:pt x="830" y="252"/>
                  </a:cubicBezTo>
                  <a:cubicBezTo>
                    <a:pt x="831" y="257"/>
                    <a:pt x="836" y="264"/>
                    <a:pt x="839" y="263"/>
                  </a:cubicBezTo>
                  <a:cubicBezTo>
                    <a:pt x="840" y="263"/>
                    <a:pt x="840" y="263"/>
                    <a:pt x="840" y="263"/>
                  </a:cubicBezTo>
                  <a:cubicBezTo>
                    <a:pt x="841" y="262"/>
                    <a:pt x="843" y="262"/>
                    <a:pt x="844" y="262"/>
                  </a:cubicBezTo>
                  <a:cubicBezTo>
                    <a:pt x="851" y="261"/>
                    <a:pt x="855" y="266"/>
                    <a:pt x="857" y="269"/>
                  </a:cubicBezTo>
                  <a:cubicBezTo>
                    <a:pt x="859" y="271"/>
                    <a:pt x="859" y="271"/>
                    <a:pt x="860" y="272"/>
                  </a:cubicBezTo>
                  <a:cubicBezTo>
                    <a:pt x="862" y="272"/>
                    <a:pt x="865" y="272"/>
                    <a:pt x="867" y="272"/>
                  </a:cubicBezTo>
                  <a:cubicBezTo>
                    <a:pt x="873" y="272"/>
                    <a:pt x="881" y="272"/>
                    <a:pt x="886" y="278"/>
                  </a:cubicBezTo>
                  <a:cubicBezTo>
                    <a:pt x="857" y="193"/>
                    <a:pt x="804" y="119"/>
                    <a:pt x="732" y="64"/>
                  </a:cubicBezTo>
                  <a:cubicBezTo>
                    <a:pt x="715" y="63"/>
                    <a:pt x="700" y="62"/>
                    <a:pt x="692" y="58"/>
                  </a:cubicBezTo>
                  <a:close/>
                  <a:moveTo>
                    <a:pt x="891" y="294"/>
                  </a:moveTo>
                  <a:cubicBezTo>
                    <a:pt x="891" y="295"/>
                    <a:pt x="891" y="296"/>
                    <a:pt x="891" y="296"/>
                  </a:cubicBezTo>
                  <a:cubicBezTo>
                    <a:pt x="892" y="300"/>
                    <a:pt x="892" y="308"/>
                    <a:pt x="894" y="309"/>
                  </a:cubicBezTo>
                  <a:cubicBezTo>
                    <a:pt x="894" y="309"/>
                    <a:pt x="895" y="309"/>
                    <a:pt x="895" y="309"/>
                  </a:cubicBezTo>
                  <a:cubicBezTo>
                    <a:pt x="894" y="304"/>
                    <a:pt x="893" y="299"/>
                    <a:pt x="891" y="294"/>
                  </a:cubicBezTo>
                  <a:close/>
                  <a:moveTo>
                    <a:pt x="199" y="94"/>
                  </a:moveTo>
                  <a:cubicBezTo>
                    <a:pt x="198" y="93"/>
                    <a:pt x="197" y="92"/>
                    <a:pt x="196" y="92"/>
                  </a:cubicBezTo>
                  <a:cubicBezTo>
                    <a:pt x="195" y="92"/>
                    <a:pt x="193" y="93"/>
                    <a:pt x="191" y="94"/>
                  </a:cubicBezTo>
                  <a:cubicBezTo>
                    <a:pt x="190" y="95"/>
                    <a:pt x="189" y="95"/>
                    <a:pt x="188" y="96"/>
                  </a:cubicBezTo>
                  <a:cubicBezTo>
                    <a:pt x="189" y="97"/>
                    <a:pt x="191" y="98"/>
                    <a:pt x="191" y="99"/>
                  </a:cubicBezTo>
                  <a:cubicBezTo>
                    <a:pt x="193" y="97"/>
                    <a:pt x="196" y="95"/>
                    <a:pt x="199" y="94"/>
                  </a:cubicBezTo>
                  <a:close/>
                  <a:moveTo>
                    <a:pt x="24" y="465"/>
                  </a:moveTo>
                  <a:cubicBezTo>
                    <a:pt x="25" y="467"/>
                    <a:pt x="25" y="469"/>
                    <a:pt x="26" y="470"/>
                  </a:cubicBezTo>
                  <a:cubicBezTo>
                    <a:pt x="26" y="471"/>
                    <a:pt x="26" y="471"/>
                    <a:pt x="26" y="471"/>
                  </a:cubicBezTo>
                  <a:cubicBezTo>
                    <a:pt x="26" y="471"/>
                    <a:pt x="26" y="471"/>
                    <a:pt x="26" y="471"/>
                  </a:cubicBezTo>
                  <a:cubicBezTo>
                    <a:pt x="28" y="472"/>
                    <a:pt x="31" y="473"/>
                    <a:pt x="32" y="476"/>
                  </a:cubicBezTo>
                  <a:cubicBezTo>
                    <a:pt x="32" y="471"/>
                    <a:pt x="32" y="466"/>
                    <a:pt x="32" y="463"/>
                  </a:cubicBezTo>
                  <a:cubicBezTo>
                    <a:pt x="31" y="463"/>
                    <a:pt x="31" y="463"/>
                    <a:pt x="31" y="463"/>
                  </a:cubicBezTo>
                  <a:cubicBezTo>
                    <a:pt x="29" y="464"/>
                    <a:pt x="27" y="465"/>
                    <a:pt x="24" y="465"/>
                  </a:cubicBezTo>
                  <a:close/>
                  <a:moveTo>
                    <a:pt x="58" y="335"/>
                  </a:moveTo>
                  <a:cubicBezTo>
                    <a:pt x="60" y="332"/>
                    <a:pt x="62" y="329"/>
                    <a:pt x="64" y="326"/>
                  </a:cubicBezTo>
                  <a:cubicBezTo>
                    <a:pt x="70" y="315"/>
                    <a:pt x="74" y="309"/>
                    <a:pt x="75" y="301"/>
                  </a:cubicBezTo>
                  <a:cubicBezTo>
                    <a:pt x="77" y="288"/>
                    <a:pt x="85" y="279"/>
                    <a:pt x="96" y="269"/>
                  </a:cubicBezTo>
                  <a:cubicBezTo>
                    <a:pt x="105" y="261"/>
                    <a:pt x="107" y="257"/>
                    <a:pt x="108" y="256"/>
                  </a:cubicBezTo>
                  <a:cubicBezTo>
                    <a:pt x="108" y="250"/>
                    <a:pt x="115" y="239"/>
                    <a:pt x="121" y="235"/>
                  </a:cubicBezTo>
                  <a:cubicBezTo>
                    <a:pt x="123" y="233"/>
                    <a:pt x="127" y="232"/>
                    <a:pt x="130" y="231"/>
                  </a:cubicBezTo>
                  <a:cubicBezTo>
                    <a:pt x="134" y="231"/>
                    <a:pt x="137" y="232"/>
                    <a:pt x="139" y="234"/>
                  </a:cubicBezTo>
                  <a:cubicBezTo>
                    <a:pt x="140" y="233"/>
                    <a:pt x="141" y="232"/>
                    <a:pt x="143" y="231"/>
                  </a:cubicBezTo>
                  <a:cubicBezTo>
                    <a:pt x="142" y="230"/>
                    <a:pt x="141" y="229"/>
                    <a:pt x="141" y="229"/>
                  </a:cubicBezTo>
                  <a:cubicBezTo>
                    <a:pt x="140" y="227"/>
                    <a:pt x="139" y="226"/>
                    <a:pt x="140" y="224"/>
                  </a:cubicBezTo>
                  <a:cubicBezTo>
                    <a:pt x="139" y="224"/>
                    <a:pt x="138" y="224"/>
                    <a:pt x="137" y="225"/>
                  </a:cubicBezTo>
                  <a:cubicBezTo>
                    <a:pt x="134" y="225"/>
                    <a:pt x="130" y="223"/>
                    <a:pt x="128" y="220"/>
                  </a:cubicBezTo>
                  <a:cubicBezTo>
                    <a:pt x="125" y="212"/>
                    <a:pt x="135" y="201"/>
                    <a:pt x="139" y="198"/>
                  </a:cubicBezTo>
                  <a:cubicBezTo>
                    <a:pt x="148" y="191"/>
                    <a:pt x="163" y="185"/>
                    <a:pt x="172" y="183"/>
                  </a:cubicBezTo>
                  <a:cubicBezTo>
                    <a:pt x="174" y="182"/>
                    <a:pt x="175" y="182"/>
                    <a:pt x="177" y="181"/>
                  </a:cubicBezTo>
                  <a:cubicBezTo>
                    <a:pt x="178" y="181"/>
                    <a:pt x="180" y="180"/>
                    <a:pt x="181" y="180"/>
                  </a:cubicBezTo>
                  <a:cubicBezTo>
                    <a:pt x="183" y="180"/>
                    <a:pt x="185" y="180"/>
                    <a:pt x="186" y="181"/>
                  </a:cubicBezTo>
                  <a:cubicBezTo>
                    <a:pt x="187" y="179"/>
                    <a:pt x="187" y="178"/>
                    <a:pt x="189" y="176"/>
                  </a:cubicBezTo>
                  <a:cubicBezTo>
                    <a:pt x="189" y="175"/>
                    <a:pt x="190" y="175"/>
                    <a:pt x="190" y="174"/>
                  </a:cubicBezTo>
                  <a:cubicBezTo>
                    <a:pt x="186" y="174"/>
                    <a:pt x="183" y="172"/>
                    <a:pt x="181" y="170"/>
                  </a:cubicBezTo>
                  <a:cubicBezTo>
                    <a:pt x="178" y="166"/>
                    <a:pt x="178" y="162"/>
                    <a:pt x="180" y="157"/>
                  </a:cubicBezTo>
                  <a:cubicBezTo>
                    <a:pt x="180" y="156"/>
                    <a:pt x="181" y="155"/>
                    <a:pt x="182" y="153"/>
                  </a:cubicBezTo>
                  <a:cubicBezTo>
                    <a:pt x="182" y="152"/>
                    <a:pt x="182" y="151"/>
                    <a:pt x="183" y="150"/>
                  </a:cubicBezTo>
                  <a:cubicBezTo>
                    <a:pt x="179" y="152"/>
                    <a:pt x="176" y="153"/>
                    <a:pt x="173" y="154"/>
                  </a:cubicBezTo>
                  <a:cubicBezTo>
                    <a:pt x="170" y="154"/>
                    <a:pt x="167" y="154"/>
                    <a:pt x="164" y="152"/>
                  </a:cubicBezTo>
                  <a:cubicBezTo>
                    <a:pt x="163" y="150"/>
                    <a:pt x="161" y="148"/>
                    <a:pt x="161" y="146"/>
                  </a:cubicBezTo>
                  <a:cubicBezTo>
                    <a:pt x="161" y="144"/>
                    <a:pt x="161" y="143"/>
                    <a:pt x="162" y="142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57" y="147"/>
                    <a:pt x="152" y="149"/>
                    <a:pt x="148" y="151"/>
                  </a:cubicBezTo>
                  <a:cubicBezTo>
                    <a:pt x="146" y="152"/>
                    <a:pt x="144" y="153"/>
                    <a:pt x="142" y="155"/>
                  </a:cubicBezTo>
                  <a:cubicBezTo>
                    <a:pt x="138" y="158"/>
                    <a:pt x="136" y="163"/>
                    <a:pt x="135" y="164"/>
                  </a:cubicBezTo>
                  <a:cubicBezTo>
                    <a:pt x="137" y="171"/>
                    <a:pt x="133" y="175"/>
                    <a:pt x="128" y="179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24" y="182"/>
                    <a:pt x="123" y="183"/>
                    <a:pt x="122" y="184"/>
                  </a:cubicBezTo>
                  <a:cubicBezTo>
                    <a:pt x="119" y="187"/>
                    <a:pt x="112" y="193"/>
                    <a:pt x="112" y="195"/>
                  </a:cubicBezTo>
                  <a:cubicBezTo>
                    <a:pt x="113" y="204"/>
                    <a:pt x="100" y="216"/>
                    <a:pt x="94" y="217"/>
                  </a:cubicBezTo>
                  <a:cubicBezTo>
                    <a:pt x="91" y="217"/>
                    <a:pt x="88" y="216"/>
                    <a:pt x="86" y="214"/>
                  </a:cubicBezTo>
                  <a:cubicBezTo>
                    <a:pt x="85" y="213"/>
                    <a:pt x="84" y="210"/>
                    <a:pt x="85" y="206"/>
                  </a:cubicBezTo>
                  <a:cubicBezTo>
                    <a:pt x="86" y="204"/>
                    <a:pt x="86" y="203"/>
                    <a:pt x="87" y="202"/>
                  </a:cubicBezTo>
                  <a:cubicBezTo>
                    <a:pt x="83" y="201"/>
                    <a:pt x="79" y="199"/>
                    <a:pt x="77" y="196"/>
                  </a:cubicBezTo>
                  <a:cubicBezTo>
                    <a:pt x="76" y="193"/>
                    <a:pt x="74" y="187"/>
                    <a:pt x="80" y="179"/>
                  </a:cubicBezTo>
                  <a:cubicBezTo>
                    <a:pt x="88" y="168"/>
                    <a:pt x="102" y="156"/>
                    <a:pt x="109" y="149"/>
                  </a:cubicBezTo>
                  <a:cubicBezTo>
                    <a:pt x="111" y="148"/>
                    <a:pt x="113" y="146"/>
                    <a:pt x="115" y="144"/>
                  </a:cubicBezTo>
                  <a:cubicBezTo>
                    <a:pt x="118" y="142"/>
                    <a:pt x="120" y="140"/>
                    <a:pt x="121" y="138"/>
                  </a:cubicBezTo>
                  <a:cubicBezTo>
                    <a:pt x="119" y="140"/>
                    <a:pt x="117" y="141"/>
                    <a:pt x="114" y="142"/>
                  </a:cubicBezTo>
                  <a:cubicBezTo>
                    <a:pt x="111" y="144"/>
                    <a:pt x="108" y="146"/>
                    <a:pt x="104" y="148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9"/>
                    <a:pt x="95" y="150"/>
                    <a:pt x="91" y="154"/>
                  </a:cubicBezTo>
                  <a:cubicBezTo>
                    <a:pt x="32" y="233"/>
                    <a:pt x="0" y="330"/>
                    <a:pt x="1" y="428"/>
                  </a:cubicBezTo>
                  <a:cubicBezTo>
                    <a:pt x="1" y="429"/>
                    <a:pt x="1" y="429"/>
                    <a:pt x="1" y="429"/>
                  </a:cubicBezTo>
                  <a:cubicBezTo>
                    <a:pt x="1" y="420"/>
                    <a:pt x="2" y="410"/>
                    <a:pt x="3" y="401"/>
                  </a:cubicBezTo>
                  <a:cubicBezTo>
                    <a:pt x="7" y="367"/>
                    <a:pt x="12" y="364"/>
                    <a:pt x="18" y="363"/>
                  </a:cubicBezTo>
                  <a:cubicBezTo>
                    <a:pt x="19" y="363"/>
                    <a:pt x="20" y="363"/>
                    <a:pt x="21" y="363"/>
                  </a:cubicBezTo>
                  <a:cubicBezTo>
                    <a:pt x="22" y="361"/>
                    <a:pt x="24" y="358"/>
                    <a:pt x="28" y="355"/>
                  </a:cubicBezTo>
                  <a:cubicBezTo>
                    <a:pt x="32" y="350"/>
                    <a:pt x="37" y="349"/>
                    <a:pt x="42" y="347"/>
                  </a:cubicBezTo>
                  <a:cubicBezTo>
                    <a:pt x="49" y="345"/>
                    <a:pt x="54" y="344"/>
                    <a:pt x="58" y="335"/>
                  </a:cubicBezTo>
                  <a:close/>
                  <a:moveTo>
                    <a:pt x="621" y="180"/>
                  </a:moveTo>
                  <a:cubicBezTo>
                    <a:pt x="620" y="180"/>
                    <a:pt x="619" y="179"/>
                    <a:pt x="616" y="179"/>
                  </a:cubicBezTo>
                  <a:cubicBezTo>
                    <a:pt x="618" y="180"/>
                    <a:pt x="619" y="182"/>
                    <a:pt x="620" y="183"/>
                  </a:cubicBezTo>
                  <a:cubicBezTo>
                    <a:pt x="620" y="183"/>
                    <a:pt x="620" y="183"/>
                    <a:pt x="620" y="182"/>
                  </a:cubicBezTo>
                  <a:cubicBezTo>
                    <a:pt x="620" y="181"/>
                    <a:pt x="621" y="181"/>
                    <a:pt x="621" y="180"/>
                  </a:cubicBezTo>
                  <a:close/>
                  <a:moveTo>
                    <a:pt x="131" y="132"/>
                  </a:moveTo>
                  <a:cubicBezTo>
                    <a:pt x="131" y="133"/>
                    <a:pt x="130" y="133"/>
                    <a:pt x="130" y="133"/>
                  </a:cubicBezTo>
                  <a:cubicBezTo>
                    <a:pt x="131" y="133"/>
                    <a:pt x="131" y="133"/>
                    <a:pt x="131" y="133"/>
                  </a:cubicBezTo>
                  <a:lnTo>
                    <a:pt x="131" y="132"/>
                  </a:lnTo>
                  <a:close/>
                  <a:moveTo>
                    <a:pt x="188" y="195"/>
                  </a:moveTo>
                  <a:cubicBezTo>
                    <a:pt x="188" y="195"/>
                    <a:pt x="188" y="196"/>
                    <a:pt x="189" y="196"/>
                  </a:cubicBezTo>
                  <a:cubicBezTo>
                    <a:pt x="189" y="198"/>
                    <a:pt x="191" y="199"/>
                    <a:pt x="193" y="198"/>
                  </a:cubicBezTo>
                  <a:cubicBezTo>
                    <a:pt x="196" y="195"/>
                    <a:pt x="199" y="194"/>
                    <a:pt x="201" y="192"/>
                  </a:cubicBezTo>
                  <a:cubicBezTo>
                    <a:pt x="197" y="192"/>
                    <a:pt x="193" y="192"/>
                    <a:pt x="190" y="190"/>
                  </a:cubicBezTo>
                  <a:cubicBezTo>
                    <a:pt x="190" y="192"/>
                    <a:pt x="189" y="194"/>
                    <a:pt x="188" y="195"/>
                  </a:cubicBezTo>
                  <a:close/>
                  <a:moveTo>
                    <a:pt x="177" y="121"/>
                  </a:moveTo>
                  <a:cubicBezTo>
                    <a:pt x="176" y="119"/>
                    <a:pt x="176" y="117"/>
                    <a:pt x="178" y="115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7" y="116"/>
                    <a:pt x="175" y="117"/>
                    <a:pt x="174" y="119"/>
                  </a:cubicBezTo>
                  <a:cubicBezTo>
                    <a:pt x="174" y="120"/>
                    <a:pt x="176" y="120"/>
                    <a:pt x="177" y="121"/>
                  </a:cubicBezTo>
                  <a:close/>
                </a:path>
              </a:pathLst>
            </a:custGeom>
            <a:gradFill flip="none" rotWithShape="1">
              <a:gsLst>
                <a:gs pos="32000">
                  <a:srgbClr val="89DA25"/>
                </a:gs>
                <a:gs pos="0">
                  <a:srgbClr val="FFFF00"/>
                </a:gs>
                <a:gs pos="76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462" name="Oval 45"/>
            <p:cNvSpPr>
              <a:spLocks noChangeArrowheads="1"/>
            </p:cNvSpPr>
            <p:nvPr/>
          </p:nvSpPr>
          <p:spPr bwMode="auto">
            <a:xfrm>
              <a:off x="4437007" y="1514344"/>
              <a:ext cx="2242241" cy="1577902"/>
            </a:xfrm>
            <a:prstGeom prst="ellipse">
              <a:avLst/>
            </a:prstGeom>
            <a:solidFill>
              <a:srgbClr val="CEEDFC">
                <a:alpha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3" name="Paintbrush"/>
          <p:cNvGrpSpPr>
            <a:grpSpLocks noChangeAspect="1"/>
          </p:cNvGrpSpPr>
          <p:nvPr/>
        </p:nvGrpSpPr>
        <p:grpSpPr bwMode="auto">
          <a:xfrm>
            <a:off x="7229445" y="1030074"/>
            <a:ext cx="845676" cy="855790"/>
            <a:chOff x="375" y="1162"/>
            <a:chExt cx="2592" cy="2623"/>
          </a:xfrm>
        </p:grpSpPr>
        <p:sp>
          <p:nvSpPr>
            <p:cNvPr id="464" name="Freeform 101"/>
            <p:cNvSpPr>
              <a:spLocks noEditPoints="1"/>
            </p:cNvSpPr>
            <p:nvPr/>
          </p:nvSpPr>
          <p:spPr bwMode="auto">
            <a:xfrm>
              <a:off x="375" y="1488"/>
              <a:ext cx="2591" cy="2297"/>
            </a:xfrm>
            <a:custGeom>
              <a:avLst/>
              <a:gdLst>
                <a:gd name="T0" fmla="*/ 1479 w 2290"/>
                <a:gd name="T1" fmla="*/ 147 h 2029"/>
                <a:gd name="T2" fmla="*/ 178 w 2290"/>
                <a:gd name="T3" fmla="*/ 733 h 2029"/>
                <a:gd name="T4" fmla="*/ 1046 w 2290"/>
                <a:gd name="T5" fmla="*/ 2006 h 2029"/>
                <a:gd name="T6" fmla="*/ 1576 w 2290"/>
                <a:gd name="T7" fmla="*/ 1877 h 2029"/>
                <a:gd name="T8" fmla="*/ 1647 w 2290"/>
                <a:gd name="T9" fmla="*/ 1651 h 2029"/>
                <a:gd name="T10" fmla="*/ 1637 w 2290"/>
                <a:gd name="T11" fmla="*/ 1492 h 2029"/>
                <a:gd name="T12" fmla="*/ 1979 w 2290"/>
                <a:gd name="T13" fmla="*/ 1301 h 2029"/>
                <a:gd name="T14" fmla="*/ 2249 w 2290"/>
                <a:gd name="T15" fmla="*/ 924 h 2029"/>
                <a:gd name="T16" fmla="*/ 1479 w 2290"/>
                <a:gd name="T17" fmla="*/ 147 h 2029"/>
                <a:gd name="T18" fmla="*/ 1448 w 2290"/>
                <a:gd name="T19" fmla="*/ 1324 h 2029"/>
                <a:gd name="T20" fmla="*/ 1339 w 2290"/>
                <a:gd name="T21" fmla="*/ 1648 h 2029"/>
                <a:gd name="T22" fmla="*/ 1024 w 2290"/>
                <a:gd name="T23" fmla="*/ 1519 h 2029"/>
                <a:gd name="T24" fmla="*/ 1139 w 2290"/>
                <a:gd name="T25" fmla="*/ 1213 h 2029"/>
                <a:gd name="T26" fmla="*/ 1448 w 2290"/>
                <a:gd name="T27" fmla="*/ 1324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0" h="2029">
                  <a:moveTo>
                    <a:pt x="1479" y="147"/>
                  </a:moveTo>
                  <a:cubicBezTo>
                    <a:pt x="935" y="0"/>
                    <a:pt x="340" y="235"/>
                    <a:pt x="178" y="733"/>
                  </a:cubicBezTo>
                  <a:cubicBezTo>
                    <a:pt x="0" y="1278"/>
                    <a:pt x="407" y="1945"/>
                    <a:pt x="1046" y="2006"/>
                  </a:cubicBezTo>
                  <a:cubicBezTo>
                    <a:pt x="1283" y="2029"/>
                    <a:pt x="1481" y="1979"/>
                    <a:pt x="1576" y="1877"/>
                  </a:cubicBezTo>
                  <a:cubicBezTo>
                    <a:pt x="1636" y="1813"/>
                    <a:pt x="1651" y="1718"/>
                    <a:pt x="1647" y="1651"/>
                  </a:cubicBezTo>
                  <a:cubicBezTo>
                    <a:pt x="1643" y="1590"/>
                    <a:pt x="1624" y="1557"/>
                    <a:pt x="1637" y="1492"/>
                  </a:cubicBezTo>
                  <a:cubicBezTo>
                    <a:pt x="1658" y="1385"/>
                    <a:pt x="1779" y="1285"/>
                    <a:pt x="1979" y="1301"/>
                  </a:cubicBezTo>
                  <a:cubicBezTo>
                    <a:pt x="2179" y="1316"/>
                    <a:pt x="2290" y="1150"/>
                    <a:pt x="2249" y="924"/>
                  </a:cubicBezTo>
                  <a:cubicBezTo>
                    <a:pt x="2194" y="626"/>
                    <a:pt x="1916" y="265"/>
                    <a:pt x="1479" y="147"/>
                  </a:cubicBezTo>
                  <a:close/>
                  <a:moveTo>
                    <a:pt x="1448" y="1324"/>
                  </a:moveTo>
                  <a:cubicBezTo>
                    <a:pt x="1503" y="1441"/>
                    <a:pt x="1449" y="1595"/>
                    <a:pt x="1339" y="1648"/>
                  </a:cubicBezTo>
                  <a:cubicBezTo>
                    <a:pt x="1229" y="1701"/>
                    <a:pt x="1079" y="1636"/>
                    <a:pt x="1024" y="1519"/>
                  </a:cubicBezTo>
                  <a:cubicBezTo>
                    <a:pt x="968" y="1403"/>
                    <a:pt x="1029" y="1266"/>
                    <a:pt x="1139" y="1213"/>
                  </a:cubicBezTo>
                  <a:cubicBezTo>
                    <a:pt x="1249" y="1160"/>
                    <a:pt x="1392" y="1208"/>
                    <a:pt x="1448" y="1324"/>
                  </a:cubicBezTo>
                  <a:close/>
                </a:path>
              </a:pathLst>
            </a:custGeom>
            <a:solidFill>
              <a:srgbClr val="936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5" name="Freeform 102"/>
            <p:cNvSpPr>
              <a:spLocks/>
            </p:cNvSpPr>
            <p:nvPr/>
          </p:nvSpPr>
          <p:spPr bwMode="auto">
            <a:xfrm>
              <a:off x="1438" y="2606"/>
              <a:ext cx="706" cy="552"/>
            </a:xfrm>
            <a:custGeom>
              <a:avLst/>
              <a:gdLst>
                <a:gd name="T0" fmla="*/ 498 w 624"/>
                <a:gd name="T1" fmla="*/ 355 h 488"/>
                <a:gd name="T2" fmla="*/ 198 w 624"/>
                <a:gd name="T3" fmla="*/ 240 h 488"/>
                <a:gd name="T4" fmla="*/ 76 w 624"/>
                <a:gd name="T5" fmla="*/ 430 h 488"/>
                <a:gd name="T6" fmla="*/ 74 w 624"/>
                <a:gd name="T7" fmla="*/ 430 h 488"/>
                <a:gd name="T8" fmla="*/ 22 w 624"/>
                <a:gd name="T9" fmla="*/ 145 h 488"/>
                <a:gd name="T10" fmla="*/ 479 w 624"/>
                <a:gd name="T11" fmla="*/ 4 h 488"/>
                <a:gd name="T12" fmla="*/ 622 w 624"/>
                <a:gd name="T13" fmla="*/ 139 h 488"/>
                <a:gd name="T14" fmla="*/ 570 w 624"/>
                <a:gd name="T15" fmla="*/ 487 h 488"/>
                <a:gd name="T16" fmla="*/ 521 w 624"/>
                <a:gd name="T17" fmla="*/ 484 h 488"/>
                <a:gd name="T18" fmla="*/ 498 w 624"/>
                <a:gd name="T19" fmla="*/ 355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4" h="488">
                  <a:moveTo>
                    <a:pt x="498" y="355"/>
                  </a:moveTo>
                  <a:cubicBezTo>
                    <a:pt x="442" y="239"/>
                    <a:pt x="308" y="188"/>
                    <a:pt x="198" y="240"/>
                  </a:cubicBezTo>
                  <a:cubicBezTo>
                    <a:pt x="124" y="276"/>
                    <a:pt x="80" y="350"/>
                    <a:pt x="76" y="430"/>
                  </a:cubicBezTo>
                  <a:cubicBezTo>
                    <a:pt x="75" y="430"/>
                    <a:pt x="74" y="430"/>
                    <a:pt x="74" y="430"/>
                  </a:cubicBezTo>
                  <a:cubicBezTo>
                    <a:pt x="0" y="418"/>
                    <a:pt x="15" y="145"/>
                    <a:pt x="22" y="145"/>
                  </a:cubicBezTo>
                  <a:cubicBezTo>
                    <a:pt x="22" y="145"/>
                    <a:pt x="474" y="0"/>
                    <a:pt x="479" y="4"/>
                  </a:cubicBezTo>
                  <a:cubicBezTo>
                    <a:pt x="484" y="8"/>
                    <a:pt x="621" y="133"/>
                    <a:pt x="622" y="139"/>
                  </a:cubicBezTo>
                  <a:cubicBezTo>
                    <a:pt x="624" y="145"/>
                    <a:pt x="575" y="482"/>
                    <a:pt x="570" y="487"/>
                  </a:cubicBezTo>
                  <a:cubicBezTo>
                    <a:pt x="570" y="488"/>
                    <a:pt x="551" y="487"/>
                    <a:pt x="521" y="484"/>
                  </a:cubicBezTo>
                  <a:cubicBezTo>
                    <a:pt x="525" y="442"/>
                    <a:pt x="518" y="397"/>
                    <a:pt x="498" y="355"/>
                  </a:cubicBezTo>
                  <a:close/>
                </a:path>
              </a:pathLst>
            </a:custGeom>
            <a:gradFill>
              <a:gsLst>
                <a:gs pos="40000">
                  <a:srgbClr val="C8963E"/>
                </a:gs>
                <a:gs pos="0">
                  <a:srgbClr val="5A2B1A"/>
                </a:gs>
                <a:gs pos="86000">
                  <a:srgbClr val="5A2B1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66" name="Freeform 103"/>
            <p:cNvSpPr>
              <a:spLocks noEditPoints="1"/>
            </p:cNvSpPr>
            <p:nvPr/>
          </p:nvSpPr>
          <p:spPr bwMode="auto">
            <a:xfrm>
              <a:off x="380" y="1403"/>
              <a:ext cx="2586" cy="2296"/>
            </a:xfrm>
            <a:custGeom>
              <a:avLst/>
              <a:gdLst>
                <a:gd name="T0" fmla="*/ 1484 w 2286"/>
                <a:gd name="T1" fmla="*/ 147 h 2028"/>
                <a:gd name="T2" fmla="*/ 178 w 2286"/>
                <a:gd name="T3" fmla="*/ 777 h 2028"/>
                <a:gd name="T4" fmla="*/ 1050 w 2286"/>
                <a:gd name="T5" fmla="*/ 2006 h 2028"/>
                <a:gd name="T6" fmla="*/ 1580 w 2286"/>
                <a:gd name="T7" fmla="*/ 1877 h 2028"/>
                <a:gd name="T8" fmla="*/ 1641 w 2286"/>
                <a:gd name="T9" fmla="*/ 1492 h 2028"/>
                <a:gd name="T10" fmla="*/ 1975 w 2286"/>
                <a:gd name="T11" fmla="*/ 1313 h 2028"/>
                <a:gd name="T12" fmla="*/ 2244 w 2286"/>
                <a:gd name="T13" fmla="*/ 983 h 2028"/>
                <a:gd name="T14" fmla="*/ 1484 w 2286"/>
                <a:gd name="T15" fmla="*/ 147 h 2028"/>
                <a:gd name="T16" fmla="*/ 1441 w 2286"/>
                <a:gd name="T17" fmla="*/ 1342 h 2028"/>
                <a:gd name="T18" fmla="*/ 1343 w 2286"/>
                <a:gd name="T19" fmla="*/ 1648 h 2028"/>
                <a:gd name="T20" fmla="*/ 1043 w 2286"/>
                <a:gd name="T21" fmla="*/ 1533 h 2028"/>
                <a:gd name="T22" fmla="*/ 1142 w 2286"/>
                <a:gd name="T23" fmla="*/ 1227 h 2028"/>
                <a:gd name="T24" fmla="*/ 1441 w 2286"/>
                <a:gd name="T25" fmla="*/ 1342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6" h="2028">
                  <a:moveTo>
                    <a:pt x="1484" y="147"/>
                  </a:moveTo>
                  <a:cubicBezTo>
                    <a:pt x="939" y="0"/>
                    <a:pt x="340" y="279"/>
                    <a:pt x="178" y="777"/>
                  </a:cubicBezTo>
                  <a:cubicBezTo>
                    <a:pt x="0" y="1322"/>
                    <a:pt x="412" y="1945"/>
                    <a:pt x="1050" y="2006"/>
                  </a:cubicBezTo>
                  <a:cubicBezTo>
                    <a:pt x="1288" y="2028"/>
                    <a:pt x="1485" y="1979"/>
                    <a:pt x="1580" y="1877"/>
                  </a:cubicBezTo>
                  <a:cubicBezTo>
                    <a:pt x="1695" y="1755"/>
                    <a:pt x="1614" y="1630"/>
                    <a:pt x="1641" y="1492"/>
                  </a:cubicBezTo>
                  <a:cubicBezTo>
                    <a:pt x="1663" y="1385"/>
                    <a:pt x="1775" y="1298"/>
                    <a:pt x="1975" y="1313"/>
                  </a:cubicBezTo>
                  <a:cubicBezTo>
                    <a:pt x="2174" y="1328"/>
                    <a:pt x="2286" y="1209"/>
                    <a:pt x="2244" y="983"/>
                  </a:cubicBezTo>
                  <a:cubicBezTo>
                    <a:pt x="2189" y="685"/>
                    <a:pt x="1921" y="265"/>
                    <a:pt x="1484" y="147"/>
                  </a:cubicBezTo>
                  <a:close/>
                  <a:moveTo>
                    <a:pt x="1441" y="1342"/>
                  </a:moveTo>
                  <a:cubicBezTo>
                    <a:pt x="1497" y="1458"/>
                    <a:pt x="1453" y="1595"/>
                    <a:pt x="1343" y="1648"/>
                  </a:cubicBezTo>
                  <a:cubicBezTo>
                    <a:pt x="1233" y="1701"/>
                    <a:pt x="1099" y="1649"/>
                    <a:pt x="1043" y="1533"/>
                  </a:cubicBezTo>
                  <a:cubicBezTo>
                    <a:pt x="987" y="1417"/>
                    <a:pt x="1032" y="1280"/>
                    <a:pt x="1142" y="1227"/>
                  </a:cubicBezTo>
                  <a:cubicBezTo>
                    <a:pt x="1252" y="1174"/>
                    <a:pt x="1386" y="1226"/>
                    <a:pt x="1441" y="134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8963E"/>
                </a:gs>
                <a:gs pos="100000">
                  <a:srgbClr val="FFCF57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7" name="Freeform 104"/>
            <p:cNvSpPr>
              <a:spLocks noEditPoints="1"/>
            </p:cNvSpPr>
            <p:nvPr/>
          </p:nvSpPr>
          <p:spPr bwMode="auto">
            <a:xfrm>
              <a:off x="633" y="2233"/>
              <a:ext cx="2334" cy="1471"/>
            </a:xfrm>
            <a:custGeom>
              <a:avLst/>
              <a:gdLst>
                <a:gd name="T0" fmla="*/ 1934 w 2063"/>
                <a:gd name="T1" fmla="*/ 0 h 1299"/>
                <a:gd name="T2" fmla="*/ 2009 w 2063"/>
                <a:gd name="T3" fmla="*/ 226 h 1299"/>
                <a:gd name="T4" fmla="*/ 1741 w 2063"/>
                <a:gd name="T5" fmla="*/ 564 h 1299"/>
                <a:gd name="T6" fmla="*/ 1406 w 2063"/>
                <a:gd name="T7" fmla="*/ 735 h 1299"/>
                <a:gd name="T8" fmla="*/ 1345 w 2063"/>
                <a:gd name="T9" fmla="*/ 1130 h 1299"/>
                <a:gd name="T10" fmla="*/ 815 w 2063"/>
                <a:gd name="T11" fmla="*/ 1255 h 1299"/>
                <a:gd name="T12" fmla="*/ 0 w 2063"/>
                <a:gd name="T13" fmla="*/ 693 h 1299"/>
                <a:gd name="T14" fmla="*/ 828 w 2063"/>
                <a:gd name="T15" fmla="*/ 1276 h 1299"/>
                <a:gd name="T16" fmla="*/ 1358 w 2063"/>
                <a:gd name="T17" fmla="*/ 1147 h 1299"/>
                <a:gd name="T18" fmla="*/ 1419 w 2063"/>
                <a:gd name="T19" fmla="*/ 762 h 1299"/>
                <a:gd name="T20" fmla="*/ 1752 w 2063"/>
                <a:gd name="T21" fmla="*/ 583 h 1299"/>
                <a:gd name="T22" fmla="*/ 2022 w 2063"/>
                <a:gd name="T23" fmla="*/ 253 h 1299"/>
                <a:gd name="T24" fmla="*/ 1934 w 2063"/>
                <a:gd name="T25" fmla="*/ 0 h 1299"/>
                <a:gd name="T26" fmla="*/ 1212 w 2063"/>
                <a:gd name="T27" fmla="*/ 599 h 1299"/>
                <a:gd name="T28" fmla="*/ 1206 w 2063"/>
                <a:gd name="T29" fmla="*/ 586 h 1299"/>
                <a:gd name="T30" fmla="*/ 902 w 2063"/>
                <a:gd name="T31" fmla="*/ 486 h 1299"/>
                <a:gd name="T32" fmla="*/ 808 w 2063"/>
                <a:gd name="T33" fmla="*/ 776 h 1299"/>
                <a:gd name="T34" fmla="*/ 815 w 2063"/>
                <a:gd name="T35" fmla="*/ 790 h 1299"/>
                <a:gd name="T36" fmla="*/ 909 w 2063"/>
                <a:gd name="T37" fmla="*/ 500 h 1299"/>
                <a:gd name="T38" fmla="*/ 1212 w 2063"/>
                <a:gd name="T39" fmla="*/ 599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3" h="1299">
                  <a:moveTo>
                    <a:pt x="1934" y="0"/>
                  </a:moveTo>
                  <a:cubicBezTo>
                    <a:pt x="1971" y="78"/>
                    <a:pt x="1996" y="156"/>
                    <a:pt x="2009" y="226"/>
                  </a:cubicBezTo>
                  <a:cubicBezTo>
                    <a:pt x="2050" y="452"/>
                    <a:pt x="1941" y="579"/>
                    <a:pt x="1741" y="564"/>
                  </a:cubicBezTo>
                  <a:cubicBezTo>
                    <a:pt x="1541" y="549"/>
                    <a:pt x="1428" y="629"/>
                    <a:pt x="1406" y="735"/>
                  </a:cubicBezTo>
                  <a:cubicBezTo>
                    <a:pt x="1379" y="874"/>
                    <a:pt x="1460" y="1007"/>
                    <a:pt x="1345" y="1130"/>
                  </a:cubicBezTo>
                  <a:cubicBezTo>
                    <a:pt x="1250" y="1231"/>
                    <a:pt x="1052" y="1278"/>
                    <a:pt x="815" y="1255"/>
                  </a:cubicBezTo>
                  <a:cubicBezTo>
                    <a:pt x="441" y="1219"/>
                    <a:pt x="146" y="985"/>
                    <a:pt x="0" y="693"/>
                  </a:cubicBezTo>
                  <a:cubicBezTo>
                    <a:pt x="141" y="998"/>
                    <a:pt x="443" y="1239"/>
                    <a:pt x="828" y="1276"/>
                  </a:cubicBezTo>
                  <a:cubicBezTo>
                    <a:pt x="1065" y="1299"/>
                    <a:pt x="1263" y="1249"/>
                    <a:pt x="1358" y="1147"/>
                  </a:cubicBezTo>
                  <a:cubicBezTo>
                    <a:pt x="1473" y="1025"/>
                    <a:pt x="1391" y="901"/>
                    <a:pt x="1419" y="762"/>
                  </a:cubicBezTo>
                  <a:cubicBezTo>
                    <a:pt x="1440" y="655"/>
                    <a:pt x="1552" y="568"/>
                    <a:pt x="1752" y="583"/>
                  </a:cubicBezTo>
                  <a:cubicBezTo>
                    <a:pt x="1952" y="598"/>
                    <a:pt x="2063" y="479"/>
                    <a:pt x="2022" y="253"/>
                  </a:cubicBezTo>
                  <a:cubicBezTo>
                    <a:pt x="2007" y="174"/>
                    <a:pt x="1978" y="87"/>
                    <a:pt x="1934" y="0"/>
                  </a:cubicBezTo>
                  <a:close/>
                  <a:moveTo>
                    <a:pt x="1212" y="599"/>
                  </a:moveTo>
                  <a:cubicBezTo>
                    <a:pt x="1210" y="595"/>
                    <a:pt x="1208" y="590"/>
                    <a:pt x="1206" y="586"/>
                  </a:cubicBezTo>
                  <a:cubicBezTo>
                    <a:pt x="1151" y="470"/>
                    <a:pt x="1012" y="434"/>
                    <a:pt x="902" y="486"/>
                  </a:cubicBezTo>
                  <a:cubicBezTo>
                    <a:pt x="792" y="539"/>
                    <a:pt x="752" y="660"/>
                    <a:pt x="808" y="776"/>
                  </a:cubicBezTo>
                  <a:cubicBezTo>
                    <a:pt x="810" y="781"/>
                    <a:pt x="813" y="785"/>
                    <a:pt x="815" y="790"/>
                  </a:cubicBezTo>
                  <a:cubicBezTo>
                    <a:pt x="769" y="676"/>
                    <a:pt x="804" y="552"/>
                    <a:pt x="909" y="500"/>
                  </a:cubicBezTo>
                  <a:cubicBezTo>
                    <a:pt x="1021" y="446"/>
                    <a:pt x="1153" y="493"/>
                    <a:pt x="1212" y="599"/>
                  </a:cubicBezTo>
                  <a:close/>
                </a:path>
              </a:pathLst>
            </a:custGeom>
            <a:solidFill>
              <a:srgbClr val="EFB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8" name="Freeform 105"/>
            <p:cNvSpPr>
              <a:spLocks/>
            </p:cNvSpPr>
            <p:nvPr/>
          </p:nvSpPr>
          <p:spPr bwMode="auto">
            <a:xfrm>
              <a:off x="2121" y="1969"/>
              <a:ext cx="623" cy="665"/>
            </a:xfrm>
            <a:custGeom>
              <a:avLst/>
              <a:gdLst>
                <a:gd name="T0" fmla="*/ 253 w 551"/>
                <a:gd name="T1" fmla="*/ 60 h 587"/>
                <a:gd name="T2" fmla="*/ 440 w 551"/>
                <a:gd name="T3" fmla="*/ 164 h 587"/>
                <a:gd name="T4" fmla="*/ 354 w 551"/>
                <a:gd name="T5" fmla="*/ 510 h 587"/>
                <a:gd name="T6" fmla="*/ 20 w 551"/>
                <a:gd name="T7" fmla="*/ 287 h 587"/>
                <a:gd name="T8" fmla="*/ 253 w 551"/>
                <a:gd name="T9" fmla="*/ 6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587">
                  <a:moveTo>
                    <a:pt x="253" y="60"/>
                  </a:moveTo>
                  <a:cubicBezTo>
                    <a:pt x="311" y="106"/>
                    <a:pt x="346" y="76"/>
                    <a:pt x="440" y="164"/>
                  </a:cubicBezTo>
                  <a:cubicBezTo>
                    <a:pt x="543" y="260"/>
                    <a:pt x="551" y="434"/>
                    <a:pt x="354" y="510"/>
                  </a:cubicBezTo>
                  <a:cubicBezTo>
                    <a:pt x="156" y="587"/>
                    <a:pt x="36" y="427"/>
                    <a:pt x="20" y="287"/>
                  </a:cubicBezTo>
                  <a:cubicBezTo>
                    <a:pt x="0" y="119"/>
                    <a:pt x="176" y="0"/>
                    <a:pt x="253" y="60"/>
                  </a:cubicBezTo>
                  <a:close/>
                </a:path>
              </a:pathLst>
            </a:custGeom>
            <a:gradFill>
              <a:gsLst>
                <a:gs pos="100000">
                  <a:srgbClr val="583E72"/>
                </a:gs>
                <a:gs pos="0">
                  <a:srgbClr val="97478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9" name="Freeform 106"/>
            <p:cNvSpPr>
              <a:spLocks/>
            </p:cNvSpPr>
            <p:nvPr/>
          </p:nvSpPr>
          <p:spPr bwMode="auto">
            <a:xfrm>
              <a:off x="1579" y="1636"/>
              <a:ext cx="606" cy="570"/>
            </a:xfrm>
            <a:custGeom>
              <a:avLst/>
              <a:gdLst>
                <a:gd name="T0" fmla="*/ 294 w 536"/>
                <a:gd name="T1" fmla="*/ 53 h 503"/>
                <a:gd name="T2" fmla="*/ 456 w 536"/>
                <a:gd name="T3" fmla="*/ 160 h 503"/>
                <a:gd name="T4" fmla="*/ 295 w 536"/>
                <a:gd name="T5" fmla="*/ 463 h 503"/>
                <a:gd name="T6" fmla="*/ 14 w 536"/>
                <a:gd name="T7" fmla="*/ 208 h 503"/>
                <a:gd name="T8" fmla="*/ 294 w 536"/>
                <a:gd name="T9" fmla="*/ 5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503">
                  <a:moveTo>
                    <a:pt x="294" y="53"/>
                  </a:moveTo>
                  <a:cubicBezTo>
                    <a:pt x="332" y="82"/>
                    <a:pt x="382" y="66"/>
                    <a:pt x="456" y="160"/>
                  </a:cubicBezTo>
                  <a:cubicBezTo>
                    <a:pt x="536" y="264"/>
                    <a:pt x="507" y="424"/>
                    <a:pt x="295" y="463"/>
                  </a:cubicBezTo>
                  <a:cubicBezTo>
                    <a:pt x="83" y="503"/>
                    <a:pt x="0" y="338"/>
                    <a:pt x="14" y="208"/>
                  </a:cubicBezTo>
                  <a:cubicBezTo>
                    <a:pt x="31" y="52"/>
                    <a:pt x="221" y="0"/>
                    <a:pt x="294" y="53"/>
                  </a:cubicBezTo>
                  <a:close/>
                </a:path>
              </a:pathLst>
            </a:custGeom>
            <a:gradFill>
              <a:gsLst>
                <a:gs pos="100000">
                  <a:srgbClr val="105428"/>
                </a:gs>
                <a:gs pos="0">
                  <a:srgbClr val="1A8A42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0" name="Freeform 107"/>
            <p:cNvSpPr>
              <a:spLocks/>
            </p:cNvSpPr>
            <p:nvPr/>
          </p:nvSpPr>
          <p:spPr bwMode="auto">
            <a:xfrm>
              <a:off x="704" y="2238"/>
              <a:ext cx="534" cy="547"/>
            </a:xfrm>
            <a:custGeom>
              <a:avLst/>
              <a:gdLst>
                <a:gd name="T0" fmla="*/ 266 w 472"/>
                <a:gd name="T1" fmla="*/ 101 h 483"/>
                <a:gd name="T2" fmla="*/ 392 w 472"/>
                <a:gd name="T3" fmla="*/ 209 h 483"/>
                <a:gd name="T4" fmla="*/ 224 w 472"/>
                <a:gd name="T5" fmla="*/ 466 h 483"/>
                <a:gd name="T6" fmla="*/ 0 w 472"/>
                <a:gd name="T7" fmla="*/ 247 h 483"/>
                <a:gd name="T8" fmla="*/ 266 w 472"/>
                <a:gd name="T9" fmla="*/ 10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483">
                  <a:moveTo>
                    <a:pt x="266" y="101"/>
                  </a:moveTo>
                  <a:cubicBezTo>
                    <a:pt x="308" y="181"/>
                    <a:pt x="338" y="139"/>
                    <a:pt x="392" y="209"/>
                  </a:cubicBezTo>
                  <a:cubicBezTo>
                    <a:pt x="472" y="313"/>
                    <a:pt x="437" y="434"/>
                    <a:pt x="224" y="466"/>
                  </a:cubicBezTo>
                  <a:cubicBezTo>
                    <a:pt x="109" y="483"/>
                    <a:pt x="0" y="372"/>
                    <a:pt x="0" y="247"/>
                  </a:cubicBezTo>
                  <a:cubicBezTo>
                    <a:pt x="0" y="90"/>
                    <a:pt x="214" y="0"/>
                    <a:pt x="266" y="101"/>
                  </a:cubicBezTo>
                  <a:close/>
                </a:path>
              </a:pathLst>
            </a:custGeom>
            <a:gradFill>
              <a:gsLst>
                <a:gs pos="100000">
                  <a:srgbClr val="004F64"/>
                </a:gs>
                <a:gs pos="0">
                  <a:srgbClr val="0081A4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1" name="Freeform 108"/>
            <p:cNvSpPr>
              <a:spLocks/>
            </p:cNvSpPr>
            <p:nvPr/>
          </p:nvSpPr>
          <p:spPr bwMode="auto">
            <a:xfrm>
              <a:off x="695" y="2316"/>
              <a:ext cx="506" cy="463"/>
            </a:xfrm>
            <a:custGeom>
              <a:avLst/>
              <a:gdLst>
                <a:gd name="T0" fmla="*/ 31 w 447"/>
                <a:gd name="T1" fmla="*/ 132 h 409"/>
                <a:gd name="T2" fmla="*/ 134 w 447"/>
                <a:gd name="T3" fmla="*/ 25 h 409"/>
                <a:gd name="T4" fmla="*/ 276 w 447"/>
                <a:gd name="T5" fmla="*/ 53 h 409"/>
                <a:gd name="T6" fmla="*/ 327 w 447"/>
                <a:gd name="T7" fmla="*/ 108 h 409"/>
                <a:gd name="T8" fmla="*/ 419 w 447"/>
                <a:gd name="T9" fmla="*/ 200 h 409"/>
                <a:gd name="T10" fmla="*/ 273 w 447"/>
                <a:gd name="T11" fmla="*/ 372 h 409"/>
                <a:gd name="T12" fmla="*/ 31 w 447"/>
                <a:gd name="T13" fmla="*/ 13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09">
                  <a:moveTo>
                    <a:pt x="31" y="132"/>
                  </a:moveTo>
                  <a:cubicBezTo>
                    <a:pt x="37" y="94"/>
                    <a:pt x="73" y="50"/>
                    <a:pt x="134" y="25"/>
                  </a:cubicBezTo>
                  <a:cubicBezTo>
                    <a:pt x="196" y="0"/>
                    <a:pt x="264" y="2"/>
                    <a:pt x="276" y="53"/>
                  </a:cubicBezTo>
                  <a:cubicBezTo>
                    <a:pt x="288" y="105"/>
                    <a:pt x="327" y="108"/>
                    <a:pt x="327" y="108"/>
                  </a:cubicBezTo>
                  <a:cubicBezTo>
                    <a:pt x="327" y="108"/>
                    <a:pt x="391" y="115"/>
                    <a:pt x="419" y="200"/>
                  </a:cubicBezTo>
                  <a:cubicBezTo>
                    <a:pt x="447" y="285"/>
                    <a:pt x="372" y="334"/>
                    <a:pt x="273" y="372"/>
                  </a:cubicBezTo>
                  <a:cubicBezTo>
                    <a:pt x="174" y="409"/>
                    <a:pt x="0" y="344"/>
                    <a:pt x="31" y="132"/>
                  </a:cubicBezTo>
                  <a:close/>
                </a:path>
              </a:pathLst>
            </a:custGeom>
            <a:gradFill>
              <a:gsLst>
                <a:gs pos="100000">
                  <a:srgbClr val="006C8A"/>
                </a:gs>
                <a:gs pos="0">
                  <a:srgbClr val="0092B9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2" name="Freeform 109"/>
            <p:cNvSpPr>
              <a:spLocks/>
            </p:cNvSpPr>
            <p:nvPr/>
          </p:nvSpPr>
          <p:spPr bwMode="auto">
            <a:xfrm>
              <a:off x="842" y="2850"/>
              <a:ext cx="566" cy="488"/>
            </a:xfrm>
            <a:custGeom>
              <a:avLst/>
              <a:gdLst>
                <a:gd name="T0" fmla="*/ 200 w 500"/>
                <a:gd name="T1" fmla="*/ 39 h 431"/>
                <a:gd name="T2" fmla="*/ 410 w 500"/>
                <a:gd name="T3" fmla="*/ 126 h 431"/>
                <a:gd name="T4" fmla="*/ 176 w 500"/>
                <a:gd name="T5" fmla="*/ 406 h 431"/>
                <a:gd name="T6" fmla="*/ 14 w 500"/>
                <a:gd name="T7" fmla="*/ 166 h 431"/>
                <a:gd name="T8" fmla="*/ 200 w 500"/>
                <a:gd name="T9" fmla="*/ 3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431">
                  <a:moveTo>
                    <a:pt x="200" y="39"/>
                  </a:moveTo>
                  <a:cubicBezTo>
                    <a:pt x="244" y="0"/>
                    <a:pt x="352" y="29"/>
                    <a:pt x="410" y="126"/>
                  </a:cubicBezTo>
                  <a:cubicBezTo>
                    <a:pt x="500" y="273"/>
                    <a:pt x="377" y="431"/>
                    <a:pt x="176" y="406"/>
                  </a:cubicBezTo>
                  <a:cubicBezTo>
                    <a:pt x="92" y="396"/>
                    <a:pt x="0" y="288"/>
                    <a:pt x="14" y="166"/>
                  </a:cubicBezTo>
                  <a:cubicBezTo>
                    <a:pt x="29" y="20"/>
                    <a:pt x="103" y="127"/>
                    <a:pt x="200" y="39"/>
                  </a:cubicBezTo>
                  <a:close/>
                </a:path>
              </a:pathLst>
            </a:custGeom>
            <a:gradFill>
              <a:gsLst>
                <a:gs pos="100000">
                  <a:srgbClr val="820000"/>
                </a:gs>
                <a:gs pos="0">
                  <a:srgbClr val="A8000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3" name="Freeform 110"/>
            <p:cNvSpPr>
              <a:spLocks/>
            </p:cNvSpPr>
            <p:nvPr/>
          </p:nvSpPr>
          <p:spPr bwMode="auto">
            <a:xfrm>
              <a:off x="862" y="2845"/>
              <a:ext cx="491" cy="458"/>
            </a:xfrm>
            <a:custGeom>
              <a:avLst/>
              <a:gdLst>
                <a:gd name="T0" fmla="*/ 189 w 434"/>
                <a:gd name="T1" fmla="*/ 55 h 405"/>
                <a:gd name="T2" fmla="*/ 80 w 434"/>
                <a:gd name="T3" fmla="*/ 107 h 405"/>
                <a:gd name="T4" fmla="*/ 9 w 434"/>
                <a:gd name="T5" fmla="*/ 194 h 405"/>
                <a:gd name="T6" fmla="*/ 81 w 434"/>
                <a:gd name="T7" fmla="*/ 360 h 405"/>
                <a:gd name="T8" fmla="*/ 222 w 434"/>
                <a:gd name="T9" fmla="*/ 402 h 405"/>
                <a:gd name="T10" fmla="*/ 331 w 434"/>
                <a:gd name="T11" fmla="*/ 364 h 405"/>
                <a:gd name="T12" fmla="*/ 406 w 434"/>
                <a:gd name="T13" fmla="*/ 271 h 405"/>
                <a:gd name="T14" fmla="*/ 377 w 434"/>
                <a:gd name="T15" fmla="*/ 121 h 405"/>
                <a:gd name="T16" fmla="*/ 189 w 434"/>
                <a:gd name="T17" fmla="*/ 5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4" h="405">
                  <a:moveTo>
                    <a:pt x="189" y="55"/>
                  </a:moveTo>
                  <a:cubicBezTo>
                    <a:pt x="175" y="64"/>
                    <a:pt x="127" y="114"/>
                    <a:pt x="80" y="107"/>
                  </a:cubicBezTo>
                  <a:cubicBezTo>
                    <a:pt x="33" y="99"/>
                    <a:pt x="0" y="135"/>
                    <a:pt x="9" y="194"/>
                  </a:cubicBezTo>
                  <a:cubicBezTo>
                    <a:pt x="17" y="254"/>
                    <a:pt x="33" y="327"/>
                    <a:pt x="81" y="360"/>
                  </a:cubicBezTo>
                  <a:cubicBezTo>
                    <a:pt x="148" y="405"/>
                    <a:pt x="172" y="405"/>
                    <a:pt x="222" y="402"/>
                  </a:cubicBezTo>
                  <a:cubicBezTo>
                    <a:pt x="276" y="399"/>
                    <a:pt x="295" y="392"/>
                    <a:pt x="331" y="364"/>
                  </a:cubicBezTo>
                  <a:cubicBezTo>
                    <a:pt x="365" y="338"/>
                    <a:pt x="377" y="344"/>
                    <a:pt x="406" y="271"/>
                  </a:cubicBezTo>
                  <a:cubicBezTo>
                    <a:pt x="434" y="197"/>
                    <a:pt x="390" y="135"/>
                    <a:pt x="377" y="121"/>
                  </a:cubicBezTo>
                  <a:cubicBezTo>
                    <a:pt x="364" y="108"/>
                    <a:pt x="270" y="0"/>
                    <a:pt x="189" y="55"/>
                  </a:cubicBezTo>
                  <a:close/>
                </a:path>
              </a:pathLst>
            </a:custGeom>
            <a:gradFill>
              <a:gsLst>
                <a:gs pos="100000">
                  <a:srgbClr val="9E0000"/>
                </a:gs>
                <a:gs pos="0">
                  <a:srgbClr val="C0000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4" name="Freeform 111"/>
            <p:cNvSpPr>
              <a:spLocks/>
            </p:cNvSpPr>
            <p:nvPr/>
          </p:nvSpPr>
          <p:spPr bwMode="auto">
            <a:xfrm>
              <a:off x="1585" y="1687"/>
              <a:ext cx="553" cy="467"/>
            </a:xfrm>
            <a:custGeom>
              <a:avLst/>
              <a:gdLst>
                <a:gd name="T0" fmla="*/ 105 w 489"/>
                <a:gd name="T1" fmla="*/ 44 h 412"/>
                <a:gd name="T2" fmla="*/ 258 w 489"/>
                <a:gd name="T3" fmla="*/ 24 h 412"/>
                <a:gd name="T4" fmla="*/ 352 w 489"/>
                <a:gd name="T5" fmla="*/ 65 h 412"/>
                <a:gd name="T6" fmla="*/ 474 w 489"/>
                <a:gd name="T7" fmla="*/ 214 h 412"/>
                <a:gd name="T8" fmla="*/ 244 w 489"/>
                <a:gd name="T9" fmla="*/ 407 h 412"/>
                <a:gd name="T10" fmla="*/ 41 w 489"/>
                <a:gd name="T11" fmla="*/ 280 h 412"/>
                <a:gd name="T12" fmla="*/ 105 w 489"/>
                <a:gd name="T13" fmla="*/ 4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12">
                  <a:moveTo>
                    <a:pt x="105" y="44"/>
                  </a:moveTo>
                  <a:cubicBezTo>
                    <a:pt x="175" y="0"/>
                    <a:pt x="221" y="1"/>
                    <a:pt x="258" y="24"/>
                  </a:cubicBezTo>
                  <a:cubicBezTo>
                    <a:pt x="295" y="47"/>
                    <a:pt x="302" y="52"/>
                    <a:pt x="352" y="65"/>
                  </a:cubicBezTo>
                  <a:cubicBezTo>
                    <a:pt x="403" y="78"/>
                    <a:pt x="460" y="111"/>
                    <a:pt x="474" y="214"/>
                  </a:cubicBezTo>
                  <a:cubicBezTo>
                    <a:pt x="489" y="317"/>
                    <a:pt x="352" y="402"/>
                    <a:pt x="244" y="407"/>
                  </a:cubicBezTo>
                  <a:cubicBezTo>
                    <a:pt x="137" y="412"/>
                    <a:pt x="73" y="356"/>
                    <a:pt x="41" y="280"/>
                  </a:cubicBezTo>
                  <a:cubicBezTo>
                    <a:pt x="0" y="180"/>
                    <a:pt x="45" y="83"/>
                    <a:pt x="105" y="44"/>
                  </a:cubicBezTo>
                  <a:close/>
                </a:path>
              </a:pathLst>
            </a:custGeom>
            <a:gradFill>
              <a:gsLst>
                <a:gs pos="100000">
                  <a:srgbClr val="167438"/>
                </a:gs>
                <a:gs pos="0">
                  <a:srgbClr val="1D9948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5" name="Freeform 112"/>
            <p:cNvSpPr>
              <a:spLocks/>
            </p:cNvSpPr>
            <p:nvPr/>
          </p:nvSpPr>
          <p:spPr bwMode="auto">
            <a:xfrm>
              <a:off x="2168" y="2050"/>
              <a:ext cx="515" cy="491"/>
            </a:xfrm>
            <a:custGeom>
              <a:avLst/>
              <a:gdLst>
                <a:gd name="T0" fmla="*/ 142 w 455"/>
                <a:gd name="T1" fmla="*/ 0 h 434"/>
                <a:gd name="T2" fmla="*/ 322 w 455"/>
                <a:gd name="T3" fmla="*/ 63 h 434"/>
                <a:gd name="T4" fmla="*/ 452 w 455"/>
                <a:gd name="T5" fmla="*/ 235 h 434"/>
                <a:gd name="T6" fmla="*/ 209 w 455"/>
                <a:gd name="T7" fmla="*/ 432 h 434"/>
                <a:gd name="T8" fmla="*/ 2 w 455"/>
                <a:gd name="T9" fmla="*/ 189 h 434"/>
                <a:gd name="T10" fmla="*/ 142 w 455"/>
                <a:gd name="T1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434">
                  <a:moveTo>
                    <a:pt x="142" y="0"/>
                  </a:moveTo>
                  <a:cubicBezTo>
                    <a:pt x="205" y="0"/>
                    <a:pt x="223" y="26"/>
                    <a:pt x="322" y="63"/>
                  </a:cubicBezTo>
                  <a:cubicBezTo>
                    <a:pt x="402" y="93"/>
                    <a:pt x="449" y="142"/>
                    <a:pt x="452" y="235"/>
                  </a:cubicBezTo>
                  <a:cubicBezTo>
                    <a:pt x="455" y="336"/>
                    <a:pt x="358" y="434"/>
                    <a:pt x="209" y="432"/>
                  </a:cubicBezTo>
                  <a:cubicBezTo>
                    <a:pt x="59" y="431"/>
                    <a:pt x="0" y="285"/>
                    <a:pt x="2" y="189"/>
                  </a:cubicBezTo>
                  <a:cubicBezTo>
                    <a:pt x="4" y="93"/>
                    <a:pt x="68" y="0"/>
                    <a:pt x="14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F59A5"/>
                </a:gs>
                <a:gs pos="0">
                  <a:srgbClr val="C27CBA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6" name="Freeform 113"/>
            <p:cNvSpPr>
              <a:spLocks/>
            </p:cNvSpPr>
            <p:nvPr/>
          </p:nvSpPr>
          <p:spPr bwMode="auto">
            <a:xfrm>
              <a:off x="1518" y="1162"/>
              <a:ext cx="624" cy="678"/>
            </a:xfrm>
            <a:custGeom>
              <a:avLst/>
              <a:gdLst>
                <a:gd name="T0" fmla="*/ 436 w 552"/>
                <a:gd name="T1" fmla="*/ 548 h 599"/>
                <a:gd name="T2" fmla="*/ 519 w 552"/>
                <a:gd name="T3" fmla="*/ 400 h 599"/>
                <a:gd name="T4" fmla="*/ 164 w 552"/>
                <a:gd name="T5" fmla="*/ 19 h 599"/>
                <a:gd name="T6" fmla="*/ 39 w 552"/>
                <a:gd name="T7" fmla="*/ 96 h 599"/>
                <a:gd name="T8" fmla="*/ 220 w 552"/>
                <a:gd name="T9" fmla="*/ 518 h 599"/>
                <a:gd name="T10" fmla="*/ 338 w 552"/>
                <a:gd name="T11" fmla="*/ 585 h 599"/>
                <a:gd name="T12" fmla="*/ 436 w 552"/>
                <a:gd name="T13" fmla="*/ 54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599">
                  <a:moveTo>
                    <a:pt x="436" y="548"/>
                  </a:moveTo>
                  <a:cubicBezTo>
                    <a:pt x="466" y="531"/>
                    <a:pt x="491" y="556"/>
                    <a:pt x="519" y="400"/>
                  </a:cubicBezTo>
                  <a:cubicBezTo>
                    <a:pt x="552" y="214"/>
                    <a:pt x="337" y="39"/>
                    <a:pt x="164" y="19"/>
                  </a:cubicBezTo>
                  <a:cubicBezTo>
                    <a:pt x="3" y="0"/>
                    <a:pt x="0" y="33"/>
                    <a:pt x="39" y="96"/>
                  </a:cubicBezTo>
                  <a:cubicBezTo>
                    <a:pt x="117" y="223"/>
                    <a:pt x="76" y="392"/>
                    <a:pt x="220" y="518"/>
                  </a:cubicBezTo>
                  <a:cubicBezTo>
                    <a:pt x="312" y="599"/>
                    <a:pt x="296" y="575"/>
                    <a:pt x="338" y="585"/>
                  </a:cubicBezTo>
                  <a:cubicBezTo>
                    <a:pt x="384" y="595"/>
                    <a:pt x="394" y="570"/>
                    <a:pt x="436" y="548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rgbClr val="544A32"/>
                </a:gs>
                <a:gs pos="54000">
                  <a:srgbClr val="726245"/>
                </a:gs>
                <a:gs pos="94000">
                  <a:srgbClr val="78644B"/>
                </a:gs>
                <a:gs pos="22000">
                  <a:srgbClr val="B6A65F"/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77" name="Freeform 114"/>
            <p:cNvSpPr>
              <a:spLocks/>
            </p:cNvSpPr>
            <p:nvPr/>
          </p:nvSpPr>
          <p:spPr bwMode="auto">
            <a:xfrm>
              <a:off x="1846" y="1762"/>
              <a:ext cx="886" cy="1931"/>
            </a:xfrm>
            <a:custGeom>
              <a:avLst/>
              <a:gdLst>
                <a:gd name="T0" fmla="*/ 301 w 783"/>
                <a:gd name="T1" fmla="*/ 1026 h 1705"/>
                <a:gd name="T2" fmla="*/ 59 w 783"/>
                <a:gd name="T3" fmla="*/ 367 h 1705"/>
                <a:gd name="T4" fmla="*/ 18 w 783"/>
                <a:gd name="T5" fmla="*/ 184 h 1705"/>
                <a:gd name="T6" fmla="*/ 140 w 783"/>
                <a:gd name="T7" fmla="*/ 102 h 1705"/>
                <a:gd name="T8" fmla="*/ 291 w 783"/>
                <a:gd name="T9" fmla="*/ 93 h 1705"/>
                <a:gd name="T10" fmla="*/ 368 w 783"/>
                <a:gd name="T11" fmla="*/ 263 h 1705"/>
                <a:gd name="T12" fmla="*/ 590 w 783"/>
                <a:gd name="T13" fmla="*/ 882 h 1705"/>
                <a:gd name="T14" fmla="*/ 703 w 783"/>
                <a:gd name="T15" fmla="*/ 1662 h 1705"/>
                <a:gd name="T16" fmla="*/ 301 w 783"/>
                <a:gd name="T17" fmla="*/ 1026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3" h="1705">
                  <a:moveTo>
                    <a:pt x="301" y="1026"/>
                  </a:moveTo>
                  <a:cubicBezTo>
                    <a:pt x="213" y="824"/>
                    <a:pt x="105" y="582"/>
                    <a:pt x="59" y="367"/>
                  </a:cubicBezTo>
                  <a:cubicBezTo>
                    <a:pt x="41" y="286"/>
                    <a:pt x="24" y="235"/>
                    <a:pt x="18" y="184"/>
                  </a:cubicBezTo>
                  <a:cubicBezTo>
                    <a:pt x="0" y="31"/>
                    <a:pt x="64" y="129"/>
                    <a:pt x="140" y="102"/>
                  </a:cubicBezTo>
                  <a:cubicBezTo>
                    <a:pt x="208" y="78"/>
                    <a:pt x="221" y="0"/>
                    <a:pt x="291" y="93"/>
                  </a:cubicBezTo>
                  <a:cubicBezTo>
                    <a:pt x="322" y="135"/>
                    <a:pt x="326" y="169"/>
                    <a:pt x="368" y="263"/>
                  </a:cubicBezTo>
                  <a:cubicBezTo>
                    <a:pt x="478" y="509"/>
                    <a:pt x="541" y="703"/>
                    <a:pt x="590" y="882"/>
                  </a:cubicBezTo>
                  <a:cubicBezTo>
                    <a:pt x="647" y="1094"/>
                    <a:pt x="783" y="1632"/>
                    <a:pt x="703" y="1662"/>
                  </a:cubicBezTo>
                  <a:cubicBezTo>
                    <a:pt x="590" y="1705"/>
                    <a:pt x="395" y="1241"/>
                    <a:pt x="301" y="1026"/>
                  </a:cubicBezTo>
                  <a:close/>
                </a:path>
              </a:pathLst>
            </a:custGeom>
            <a:gradFill>
              <a:gsLst>
                <a:gs pos="52000">
                  <a:srgbClr val="1B6FAC"/>
                </a:gs>
                <a:gs pos="69000">
                  <a:srgbClr val="41F0FA"/>
                </a:gs>
                <a:gs pos="39000">
                  <a:srgbClr val="4AAFEA"/>
                </a:gs>
              </a:gsLst>
              <a:lin ang="948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8" name="Freeform 115"/>
            <p:cNvSpPr>
              <a:spLocks/>
            </p:cNvSpPr>
            <p:nvPr/>
          </p:nvSpPr>
          <p:spPr bwMode="auto">
            <a:xfrm>
              <a:off x="1938" y="1819"/>
              <a:ext cx="608" cy="1262"/>
            </a:xfrm>
            <a:custGeom>
              <a:avLst/>
              <a:gdLst>
                <a:gd name="T0" fmla="*/ 297 w 538"/>
                <a:gd name="T1" fmla="*/ 896 h 1115"/>
                <a:gd name="T2" fmla="*/ 60 w 538"/>
                <a:gd name="T3" fmla="*/ 223 h 1115"/>
                <a:gd name="T4" fmla="*/ 100 w 538"/>
                <a:gd name="T5" fmla="*/ 142 h 1115"/>
                <a:gd name="T6" fmla="*/ 259 w 538"/>
                <a:gd name="T7" fmla="*/ 185 h 1115"/>
                <a:gd name="T8" fmla="*/ 500 w 538"/>
                <a:gd name="T9" fmla="*/ 904 h 1115"/>
                <a:gd name="T10" fmla="*/ 442 w 538"/>
                <a:gd name="T11" fmla="*/ 1115 h 1115"/>
                <a:gd name="T12" fmla="*/ 297 w 538"/>
                <a:gd name="T13" fmla="*/ 89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1115">
                  <a:moveTo>
                    <a:pt x="297" y="896"/>
                  </a:moveTo>
                  <a:cubicBezTo>
                    <a:pt x="177" y="642"/>
                    <a:pt x="144" y="535"/>
                    <a:pt x="60" y="223"/>
                  </a:cubicBezTo>
                  <a:cubicBezTo>
                    <a:pt x="0" y="0"/>
                    <a:pt x="70" y="153"/>
                    <a:pt x="100" y="142"/>
                  </a:cubicBezTo>
                  <a:cubicBezTo>
                    <a:pt x="121" y="135"/>
                    <a:pt x="208" y="87"/>
                    <a:pt x="259" y="185"/>
                  </a:cubicBezTo>
                  <a:cubicBezTo>
                    <a:pt x="383" y="420"/>
                    <a:pt x="469" y="748"/>
                    <a:pt x="500" y="904"/>
                  </a:cubicBezTo>
                  <a:cubicBezTo>
                    <a:pt x="538" y="1098"/>
                    <a:pt x="469" y="1115"/>
                    <a:pt x="442" y="1115"/>
                  </a:cubicBezTo>
                  <a:cubicBezTo>
                    <a:pt x="420" y="1115"/>
                    <a:pt x="375" y="1060"/>
                    <a:pt x="297" y="896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rgbClr val="A0F0F0"/>
                </a:gs>
                <a:gs pos="63000">
                  <a:srgbClr val="1B6FAC"/>
                </a:gs>
              </a:gsLst>
              <a:lin ang="9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350" dirty="0"/>
                <a:t> </a:t>
              </a:r>
            </a:p>
          </p:txBody>
        </p:sp>
        <p:sp>
          <p:nvSpPr>
            <p:cNvPr id="479" name="Freeform 116"/>
            <p:cNvSpPr>
              <a:spLocks/>
            </p:cNvSpPr>
            <p:nvPr/>
          </p:nvSpPr>
          <p:spPr bwMode="auto">
            <a:xfrm>
              <a:off x="1823" y="1728"/>
              <a:ext cx="426" cy="421"/>
            </a:xfrm>
            <a:custGeom>
              <a:avLst/>
              <a:gdLst>
                <a:gd name="T0" fmla="*/ 376 w 376"/>
                <a:gd name="T1" fmla="*/ 263 h 372"/>
                <a:gd name="T2" fmla="*/ 232 w 376"/>
                <a:gd name="T3" fmla="*/ 0 h 372"/>
                <a:gd name="T4" fmla="*/ 125 w 376"/>
                <a:gd name="T5" fmla="*/ 27 h 372"/>
                <a:gd name="T6" fmla="*/ 24 w 376"/>
                <a:gd name="T7" fmla="*/ 74 h 372"/>
                <a:gd name="T8" fmla="*/ 70 w 376"/>
                <a:gd name="T9" fmla="*/ 372 h 372"/>
                <a:gd name="T10" fmla="*/ 376 w 376"/>
                <a:gd name="T11" fmla="*/ 26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372">
                  <a:moveTo>
                    <a:pt x="376" y="263"/>
                  </a:moveTo>
                  <a:cubicBezTo>
                    <a:pt x="376" y="263"/>
                    <a:pt x="370" y="155"/>
                    <a:pt x="232" y="0"/>
                  </a:cubicBezTo>
                  <a:cubicBezTo>
                    <a:pt x="191" y="2"/>
                    <a:pt x="125" y="27"/>
                    <a:pt x="125" y="27"/>
                  </a:cubicBezTo>
                  <a:cubicBezTo>
                    <a:pt x="125" y="27"/>
                    <a:pt x="57" y="49"/>
                    <a:pt x="24" y="74"/>
                  </a:cubicBezTo>
                  <a:cubicBezTo>
                    <a:pt x="0" y="291"/>
                    <a:pt x="70" y="372"/>
                    <a:pt x="70" y="372"/>
                  </a:cubicBezTo>
                  <a:lnTo>
                    <a:pt x="376" y="263"/>
                  </a:lnTo>
                  <a:close/>
                </a:path>
              </a:pathLst>
            </a:custGeom>
            <a:gradFill flip="none" rotWithShape="1">
              <a:gsLst>
                <a:gs pos="88000">
                  <a:srgbClr val="FAF0C8"/>
                </a:gs>
                <a:gs pos="62000">
                  <a:srgbClr val="8C786E"/>
                </a:gs>
                <a:gs pos="21000">
                  <a:schemeClr val="bg1"/>
                </a:gs>
              </a:gsLst>
              <a:lin ang="93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0" name="Freeform 117"/>
            <p:cNvSpPr>
              <a:spLocks/>
            </p:cNvSpPr>
            <p:nvPr/>
          </p:nvSpPr>
          <p:spPr bwMode="auto">
            <a:xfrm>
              <a:off x="1707" y="1270"/>
              <a:ext cx="363" cy="474"/>
            </a:xfrm>
            <a:custGeom>
              <a:avLst/>
              <a:gdLst>
                <a:gd name="T0" fmla="*/ 36 w 321"/>
                <a:gd name="T1" fmla="*/ 166 h 419"/>
                <a:gd name="T2" fmla="*/ 0 w 321"/>
                <a:gd name="T3" fmla="*/ 67 h 419"/>
                <a:gd name="T4" fmla="*/ 33 w 321"/>
                <a:gd name="T5" fmla="*/ 101 h 419"/>
                <a:gd name="T6" fmla="*/ 79 w 321"/>
                <a:gd name="T7" fmla="*/ 179 h 419"/>
                <a:gd name="T8" fmla="*/ 13 w 321"/>
                <a:gd name="T9" fmla="*/ 0 h 419"/>
                <a:gd name="T10" fmla="*/ 318 w 321"/>
                <a:gd name="T11" fmla="*/ 271 h 419"/>
                <a:gd name="T12" fmla="*/ 318 w 321"/>
                <a:gd name="T13" fmla="*/ 357 h 419"/>
                <a:gd name="T14" fmla="*/ 300 w 321"/>
                <a:gd name="T15" fmla="*/ 383 h 419"/>
                <a:gd name="T16" fmla="*/ 291 w 321"/>
                <a:gd name="T17" fmla="*/ 357 h 419"/>
                <a:gd name="T18" fmla="*/ 270 w 321"/>
                <a:gd name="T19" fmla="*/ 387 h 419"/>
                <a:gd name="T20" fmla="*/ 227 w 321"/>
                <a:gd name="T21" fmla="*/ 384 h 419"/>
                <a:gd name="T22" fmla="*/ 148 w 321"/>
                <a:gd name="T23" fmla="*/ 390 h 419"/>
                <a:gd name="T24" fmla="*/ 36 w 321"/>
                <a:gd name="T25" fmla="*/ 16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1" h="419">
                  <a:moveTo>
                    <a:pt x="36" y="166"/>
                  </a:moveTo>
                  <a:cubicBezTo>
                    <a:pt x="27" y="113"/>
                    <a:pt x="6" y="74"/>
                    <a:pt x="0" y="67"/>
                  </a:cubicBezTo>
                  <a:cubicBezTo>
                    <a:pt x="6" y="70"/>
                    <a:pt x="22" y="84"/>
                    <a:pt x="33" y="101"/>
                  </a:cubicBezTo>
                  <a:cubicBezTo>
                    <a:pt x="50" y="127"/>
                    <a:pt x="59" y="141"/>
                    <a:pt x="79" y="179"/>
                  </a:cubicBezTo>
                  <a:cubicBezTo>
                    <a:pt x="98" y="116"/>
                    <a:pt x="30" y="16"/>
                    <a:pt x="13" y="0"/>
                  </a:cubicBezTo>
                  <a:cubicBezTo>
                    <a:pt x="136" y="21"/>
                    <a:pt x="312" y="124"/>
                    <a:pt x="318" y="271"/>
                  </a:cubicBezTo>
                  <a:cubicBezTo>
                    <a:pt x="321" y="306"/>
                    <a:pt x="321" y="344"/>
                    <a:pt x="318" y="357"/>
                  </a:cubicBezTo>
                  <a:cubicBezTo>
                    <a:pt x="315" y="365"/>
                    <a:pt x="310" y="395"/>
                    <a:pt x="300" y="383"/>
                  </a:cubicBezTo>
                  <a:cubicBezTo>
                    <a:pt x="297" y="378"/>
                    <a:pt x="297" y="357"/>
                    <a:pt x="291" y="357"/>
                  </a:cubicBezTo>
                  <a:cubicBezTo>
                    <a:pt x="282" y="357"/>
                    <a:pt x="285" y="380"/>
                    <a:pt x="270" y="387"/>
                  </a:cubicBezTo>
                  <a:cubicBezTo>
                    <a:pt x="260" y="392"/>
                    <a:pt x="243" y="370"/>
                    <a:pt x="227" y="384"/>
                  </a:cubicBezTo>
                  <a:cubicBezTo>
                    <a:pt x="186" y="419"/>
                    <a:pt x="159" y="394"/>
                    <a:pt x="148" y="390"/>
                  </a:cubicBezTo>
                  <a:cubicBezTo>
                    <a:pt x="48" y="347"/>
                    <a:pt x="57" y="283"/>
                    <a:pt x="36" y="166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rgbClr val="78644B"/>
                </a:gs>
                <a:gs pos="100000">
                  <a:srgbClr val="D0AA6E"/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81" name="Freeform 118"/>
            <p:cNvSpPr>
              <a:spLocks/>
            </p:cNvSpPr>
            <p:nvPr/>
          </p:nvSpPr>
          <p:spPr bwMode="auto">
            <a:xfrm>
              <a:off x="1875" y="1969"/>
              <a:ext cx="378" cy="158"/>
            </a:xfrm>
            <a:custGeom>
              <a:avLst/>
              <a:gdLst>
                <a:gd name="T0" fmla="*/ 324 w 334"/>
                <a:gd name="T1" fmla="*/ 25 h 139"/>
                <a:gd name="T2" fmla="*/ 11 w 334"/>
                <a:gd name="T3" fmla="*/ 138 h 139"/>
                <a:gd name="T4" fmla="*/ 1 w 334"/>
                <a:gd name="T5" fmla="*/ 117 h 139"/>
                <a:gd name="T6" fmla="*/ 319 w 334"/>
                <a:gd name="T7" fmla="*/ 0 h 139"/>
                <a:gd name="T8" fmla="*/ 324 w 334"/>
                <a:gd name="T9" fmla="*/ 2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39">
                  <a:moveTo>
                    <a:pt x="324" y="25"/>
                  </a:moveTo>
                  <a:cubicBezTo>
                    <a:pt x="11" y="138"/>
                    <a:pt x="11" y="138"/>
                    <a:pt x="11" y="138"/>
                  </a:cubicBezTo>
                  <a:cubicBezTo>
                    <a:pt x="9" y="135"/>
                    <a:pt x="0" y="139"/>
                    <a:pt x="1" y="117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7" y="3"/>
                    <a:pt x="334" y="20"/>
                    <a:pt x="324" y="2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D1C9C5"/>
                </a:gs>
                <a:gs pos="63000">
                  <a:srgbClr val="8C786E"/>
                </a:gs>
                <a:gs pos="20000">
                  <a:schemeClr val="bg1"/>
                </a:gs>
              </a:gsLst>
              <a:lin ang="9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2" name="Freeform 119"/>
            <p:cNvSpPr>
              <a:spLocks/>
            </p:cNvSpPr>
            <p:nvPr/>
          </p:nvSpPr>
          <p:spPr bwMode="auto">
            <a:xfrm>
              <a:off x="1895" y="2010"/>
              <a:ext cx="358" cy="155"/>
            </a:xfrm>
            <a:custGeom>
              <a:avLst/>
              <a:gdLst>
                <a:gd name="T0" fmla="*/ 0 w 358"/>
                <a:gd name="T1" fmla="*/ 130 h 155"/>
                <a:gd name="T2" fmla="*/ 353 w 358"/>
                <a:gd name="T3" fmla="*/ 0 h 155"/>
                <a:gd name="T4" fmla="*/ 358 w 358"/>
                <a:gd name="T5" fmla="*/ 30 h 155"/>
                <a:gd name="T6" fmla="*/ 14 w 358"/>
                <a:gd name="T7" fmla="*/ 155 h 155"/>
                <a:gd name="T8" fmla="*/ 0 w 358"/>
                <a:gd name="T9" fmla="*/ 13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5">
                  <a:moveTo>
                    <a:pt x="0" y="130"/>
                  </a:moveTo>
                  <a:lnTo>
                    <a:pt x="353" y="0"/>
                  </a:lnTo>
                  <a:lnTo>
                    <a:pt x="358" y="30"/>
                  </a:lnTo>
                  <a:lnTo>
                    <a:pt x="14" y="155"/>
                  </a:lnTo>
                  <a:lnTo>
                    <a:pt x="0" y="13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D1C9C5"/>
                </a:gs>
                <a:gs pos="63000">
                  <a:srgbClr val="8C786E"/>
                </a:gs>
                <a:gs pos="20000">
                  <a:schemeClr val="bg1"/>
                </a:gs>
              </a:gsLst>
              <a:lin ang="9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3" name="Freeform 120"/>
            <p:cNvSpPr>
              <a:spLocks/>
            </p:cNvSpPr>
            <p:nvPr/>
          </p:nvSpPr>
          <p:spPr bwMode="auto">
            <a:xfrm>
              <a:off x="1936" y="1743"/>
              <a:ext cx="275" cy="327"/>
            </a:xfrm>
            <a:custGeom>
              <a:avLst/>
              <a:gdLst>
                <a:gd name="T0" fmla="*/ 221 w 243"/>
                <a:gd name="T1" fmla="*/ 207 h 289"/>
                <a:gd name="T2" fmla="*/ 56 w 243"/>
                <a:gd name="T3" fmla="*/ 269 h 289"/>
                <a:gd name="T4" fmla="*/ 108 w 243"/>
                <a:gd name="T5" fmla="*/ 103 h 289"/>
                <a:gd name="T6" fmla="*/ 88 w 243"/>
                <a:gd name="T7" fmla="*/ 8 h 289"/>
                <a:gd name="T8" fmla="*/ 171 w 243"/>
                <a:gd name="T9" fmla="*/ 70 h 289"/>
                <a:gd name="T10" fmla="*/ 236 w 243"/>
                <a:gd name="T11" fmla="*/ 180 h 289"/>
                <a:gd name="T12" fmla="*/ 221 w 243"/>
                <a:gd name="T13" fmla="*/ 2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9">
                  <a:moveTo>
                    <a:pt x="221" y="207"/>
                  </a:moveTo>
                  <a:cubicBezTo>
                    <a:pt x="198" y="215"/>
                    <a:pt x="111" y="249"/>
                    <a:pt x="56" y="269"/>
                  </a:cubicBezTo>
                  <a:cubicBezTo>
                    <a:pt x="0" y="289"/>
                    <a:pt x="135" y="245"/>
                    <a:pt x="108" y="103"/>
                  </a:cubicBezTo>
                  <a:cubicBezTo>
                    <a:pt x="99" y="52"/>
                    <a:pt x="59" y="16"/>
                    <a:pt x="88" y="8"/>
                  </a:cubicBezTo>
                  <a:cubicBezTo>
                    <a:pt x="119" y="0"/>
                    <a:pt x="128" y="14"/>
                    <a:pt x="171" y="70"/>
                  </a:cubicBezTo>
                  <a:cubicBezTo>
                    <a:pt x="215" y="129"/>
                    <a:pt x="226" y="158"/>
                    <a:pt x="236" y="180"/>
                  </a:cubicBezTo>
                  <a:cubicBezTo>
                    <a:pt x="236" y="180"/>
                    <a:pt x="243" y="199"/>
                    <a:pt x="221" y="207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rgbClr val="B09F8B"/>
                </a:gs>
                <a:gs pos="36000">
                  <a:schemeClr val="bg1"/>
                </a:gs>
              </a:gsLst>
              <a:lin ang="93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4" name="Freeform 121"/>
            <p:cNvSpPr>
              <a:spLocks/>
            </p:cNvSpPr>
            <p:nvPr/>
          </p:nvSpPr>
          <p:spPr bwMode="auto">
            <a:xfrm>
              <a:off x="1012" y="1766"/>
              <a:ext cx="534" cy="546"/>
            </a:xfrm>
            <a:custGeom>
              <a:avLst/>
              <a:gdLst>
                <a:gd name="T0" fmla="*/ 267 w 472"/>
                <a:gd name="T1" fmla="*/ 100 h 483"/>
                <a:gd name="T2" fmla="*/ 392 w 472"/>
                <a:gd name="T3" fmla="*/ 209 h 483"/>
                <a:gd name="T4" fmla="*/ 224 w 472"/>
                <a:gd name="T5" fmla="*/ 466 h 483"/>
                <a:gd name="T6" fmla="*/ 0 w 472"/>
                <a:gd name="T7" fmla="*/ 246 h 483"/>
                <a:gd name="T8" fmla="*/ 267 w 472"/>
                <a:gd name="T9" fmla="*/ 10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483">
                  <a:moveTo>
                    <a:pt x="267" y="100"/>
                  </a:moveTo>
                  <a:cubicBezTo>
                    <a:pt x="308" y="181"/>
                    <a:pt x="338" y="139"/>
                    <a:pt x="392" y="209"/>
                  </a:cubicBezTo>
                  <a:cubicBezTo>
                    <a:pt x="472" y="312"/>
                    <a:pt x="437" y="434"/>
                    <a:pt x="224" y="466"/>
                  </a:cubicBezTo>
                  <a:cubicBezTo>
                    <a:pt x="109" y="483"/>
                    <a:pt x="0" y="371"/>
                    <a:pt x="0" y="246"/>
                  </a:cubicBezTo>
                  <a:cubicBezTo>
                    <a:pt x="0" y="89"/>
                    <a:pt x="215" y="0"/>
                    <a:pt x="267" y="100"/>
                  </a:cubicBezTo>
                  <a:close/>
                </a:path>
              </a:pathLst>
            </a:custGeom>
            <a:gradFill>
              <a:gsLst>
                <a:gs pos="100000">
                  <a:srgbClr val="CA8B0C"/>
                </a:gs>
                <a:gs pos="0">
                  <a:srgbClr val="FCEB0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5" name="Freeform 122"/>
            <p:cNvSpPr>
              <a:spLocks/>
            </p:cNvSpPr>
            <p:nvPr/>
          </p:nvSpPr>
          <p:spPr bwMode="auto">
            <a:xfrm>
              <a:off x="1003" y="1843"/>
              <a:ext cx="506" cy="464"/>
            </a:xfrm>
            <a:custGeom>
              <a:avLst/>
              <a:gdLst>
                <a:gd name="T0" fmla="*/ 32 w 447"/>
                <a:gd name="T1" fmla="*/ 133 h 410"/>
                <a:gd name="T2" fmla="*/ 135 w 447"/>
                <a:gd name="T3" fmla="*/ 25 h 410"/>
                <a:gd name="T4" fmla="*/ 276 w 447"/>
                <a:gd name="T5" fmla="*/ 54 h 410"/>
                <a:gd name="T6" fmla="*/ 327 w 447"/>
                <a:gd name="T7" fmla="*/ 108 h 410"/>
                <a:gd name="T8" fmla="*/ 419 w 447"/>
                <a:gd name="T9" fmla="*/ 201 h 410"/>
                <a:gd name="T10" fmla="*/ 273 w 447"/>
                <a:gd name="T11" fmla="*/ 372 h 410"/>
                <a:gd name="T12" fmla="*/ 32 w 447"/>
                <a:gd name="T13" fmla="*/ 13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10">
                  <a:moveTo>
                    <a:pt x="32" y="133"/>
                  </a:moveTo>
                  <a:cubicBezTo>
                    <a:pt x="37" y="95"/>
                    <a:pt x="73" y="51"/>
                    <a:pt x="135" y="25"/>
                  </a:cubicBezTo>
                  <a:cubicBezTo>
                    <a:pt x="196" y="0"/>
                    <a:pt x="264" y="3"/>
                    <a:pt x="276" y="54"/>
                  </a:cubicBezTo>
                  <a:cubicBezTo>
                    <a:pt x="288" y="105"/>
                    <a:pt x="327" y="108"/>
                    <a:pt x="327" y="108"/>
                  </a:cubicBezTo>
                  <a:cubicBezTo>
                    <a:pt x="327" y="108"/>
                    <a:pt x="391" y="116"/>
                    <a:pt x="419" y="201"/>
                  </a:cubicBezTo>
                  <a:cubicBezTo>
                    <a:pt x="447" y="286"/>
                    <a:pt x="372" y="334"/>
                    <a:pt x="273" y="372"/>
                  </a:cubicBezTo>
                  <a:cubicBezTo>
                    <a:pt x="174" y="410"/>
                    <a:pt x="0" y="344"/>
                    <a:pt x="32" y="133"/>
                  </a:cubicBezTo>
                  <a:close/>
                </a:path>
              </a:pathLst>
            </a:custGeom>
            <a:gradFill>
              <a:gsLst>
                <a:gs pos="100000">
                  <a:srgbClr val="FFC000"/>
                </a:gs>
                <a:gs pos="0">
                  <a:srgbClr val="FCEE3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87" name="TextBox 486"/>
          <p:cNvSpPr txBox="1"/>
          <p:nvPr/>
        </p:nvSpPr>
        <p:spPr>
          <a:xfrm>
            <a:off x="3519868" y="2407151"/>
            <a:ext cx="2442517" cy="31085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bg1"/>
              </a:solidFill>
              <a:latin typeface="Boulder" pitchFamily="2" charset="0"/>
            </a:endParaRPr>
          </a:p>
          <a:p>
            <a:pPr algn="ctr"/>
            <a:r>
              <a:rPr lang="en-US" b="1" dirty="0">
                <a:solidFill>
                  <a:srgbClr val="18307E"/>
                </a:solidFill>
                <a:latin typeface="Boulder" pitchFamily="2" charset="0"/>
              </a:rPr>
              <a:t>If you open it, many will come!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Boulder" pitchFamily="2" charset="0"/>
              </a:rPr>
              <a:t>Opening the media center one to two morning a week during the summer brought students and families in to read, relax and have fun!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6429683" y="2614049"/>
            <a:ext cx="2331758" cy="31085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Boulder" pitchFamily="2" charset="0"/>
              </a:rPr>
              <a:t>Your entire school family reads the same book,</a:t>
            </a:r>
          </a:p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Boulder" pitchFamily="2" charset="0"/>
              </a:rPr>
              <a:t> at the same time.!</a:t>
            </a:r>
          </a:p>
          <a:p>
            <a:pPr algn="ctr"/>
            <a:endParaRPr lang="en-US" b="1" dirty="0">
              <a:solidFill>
                <a:schemeClr val="accent4">
                  <a:lumMod val="50000"/>
                </a:schemeClr>
              </a:solidFill>
              <a:latin typeface="Boulder" pitchFamily="2" charset="0"/>
            </a:endParaRP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Boulder" pitchFamily="2" charset="0"/>
              </a:rPr>
              <a:t>Student</a:t>
            </a: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Boulder" pitchFamily="2" charset="0"/>
              </a:rPr>
              <a:t>Teachers</a:t>
            </a: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Boulder" pitchFamily="2" charset="0"/>
              </a:rPr>
              <a:t>Custodians</a:t>
            </a: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Boulder" pitchFamily="2" charset="0"/>
              </a:rPr>
              <a:t>Office Staff</a:t>
            </a: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Boulder" pitchFamily="2" charset="0"/>
              </a:rPr>
              <a:t>Bus Drivers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Boulder" pitchFamily="2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Boulder" pitchFamily="2" charset="0"/>
              </a:rPr>
              <a:t>Everyone!</a:t>
            </a:r>
          </a:p>
          <a:p>
            <a:pPr algn="ctr"/>
            <a:r>
              <a:rPr lang="en-US" dirty="0"/>
              <a:t>.</a:t>
            </a:r>
            <a:endParaRPr lang="en-US" dirty="0">
              <a:solidFill>
                <a:schemeClr val="bg1"/>
              </a:solidFill>
              <a:latin typeface="Boulder" pitchFamily="2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838200" y="333268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oulder" pitchFamily="2" charset="0"/>
              </a:rPr>
              <a:t>Building Family Literacy</a:t>
            </a:r>
          </a:p>
        </p:txBody>
      </p:sp>
      <p:sp>
        <p:nvSpPr>
          <p:cNvPr id="233" name="TextBox 232"/>
          <p:cNvSpPr txBox="1"/>
          <p:nvPr/>
        </p:nvSpPr>
        <p:spPr>
          <a:xfrm rot="22276">
            <a:off x="371927" y="2151280"/>
            <a:ext cx="2211767" cy="3808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75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  </a:t>
            </a:r>
            <a:r>
              <a:rPr lang="en-US" sz="1875" b="1" dirty="0"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1</a:t>
            </a:r>
            <a:r>
              <a:rPr lang="en-US" sz="1275" b="1" dirty="0"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 Empower Families</a:t>
            </a:r>
          </a:p>
        </p:txBody>
      </p:sp>
    </p:spTree>
    <p:extLst>
      <p:ext uri="{BB962C8B-B14F-4D97-AF65-F5344CB8AC3E}">
        <p14:creationId xmlns:p14="http://schemas.microsoft.com/office/powerpoint/2010/main" val="6730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Empower Families of </a:t>
            </a:r>
            <a:br>
              <a:rPr lang="en-US" sz="4800" dirty="0"/>
            </a:br>
            <a:r>
              <a:rPr lang="en-US" sz="4800" dirty="0"/>
              <a:t>Young Readers!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838200"/>
            <a:ext cx="5105400" cy="521360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Establish a lending library of early childhood literacy materials to help families bridge the home-to-school gap.</a:t>
            </a:r>
          </a:p>
          <a:p>
            <a:r>
              <a:rPr lang="en-US" sz="2000" dirty="0">
                <a:solidFill>
                  <a:srgbClr val="203FA4"/>
                </a:solidFill>
              </a:rPr>
              <a:t>Open the media to make access available and to teach families how to interact with the resources.</a:t>
            </a:r>
          </a:p>
          <a:p>
            <a:r>
              <a:rPr lang="en-US" sz="2000" dirty="0"/>
              <a:t>Collaborate with classroom teacher.  </a:t>
            </a:r>
          </a:p>
          <a:p>
            <a:r>
              <a:rPr lang="en-US" sz="2000" dirty="0"/>
              <a:t> </a:t>
            </a:r>
            <a:r>
              <a:rPr lang="en-US" sz="2000" dirty="0">
                <a:solidFill>
                  <a:srgbClr val="FF0000"/>
                </a:solidFill>
              </a:rPr>
              <a:t>Supplies that are not checked out will be utilized by 4th and 5th grade students to peer tutor K-2 students in the 30 minute morning hallway time.</a:t>
            </a:r>
          </a:p>
        </p:txBody>
      </p:sp>
    </p:spTree>
    <p:extLst>
      <p:ext uri="{BB962C8B-B14F-4D97-AF65-F5344CB8AC3E}">
        <p14:creationId xmlns:p14="http://schemas.microsoft.com/office/powerpoint/2010/main" val="26322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377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03" y="0"/>
            <a:ext cx="3855697" cy="6858000"/>
          </a:xfrm>
          <a:prstGeom prst="rect">
            <a:avLst/>
          </a:prstGeom>
        </p:spPr>
      </p:pic>
      <p:sp>
        <p:nvSpPr>
          <p:cNvPr id="4" name="Explosion: 8 Points 3"/>
          <p:cNvSpPr/>
          <p:nvPr/>
        </p:nvSpPr>
        <p:spPr>
          <a:xfrm>
            <a:off x="447823" y="3771900"/>
            <a:ext cx="1914378" cy="23241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423338">
            <a:off x="734176" y="4353624"/>
            <a:ext cx="1369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Keep ‘</a:t>
            </a:r>
            <a:r>
              <a:rPr lang="en-US" sz="1400" dirty="0" err="1"/>
              <a:t>Em</a:t>
            </a:r>
            <a:r>
              <a:rPr lang="en-US" sz="1400" dirty="0"/>
              <a:t> Reading TOGETHER</a:t>
            </a:r>
          </a:p>
          <a:p>
            <a:pPr algn="ctr"/>
            <a:r>
              <a:rPr lang="en-US" sz="1400" dirty="0"/>
              <a:t>All Summer Long!</a:t>
            </a:r>
          </a:p>
        </p:txBody>
      </p:sp>
      <p:sp>
        <p:nvSpPr>
          <p:cNvPr id="6" name="Explosion: 14 Points 5"/>
          <p:cNvSpPr/>
          <p:nvPr/>
        </p:nvSpPr>
        <p:spPr>
          <a:xfrm rot="4968300">
            <a:off x="2418898" y="3686161"/>
            <a:ext cx="2596523" cy="287961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0024" y="4419600"/>
            <a:ext cx="1685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Open Library Hours Weekly!</a:t>
            </a:r>
          </a:p>
        </p:txBody>
      </p:sp>
    </p:spTree>
    <p:extLst>
      <p:ext uri="{BB962C8B-B14F-4D97-AF65-F5344CB8AC3E}">
        <p14:creationId xmlns:p14="http://schemas.microsoft.com/office/powerpoint/2010/main" val="3225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438400"/>
            <a:ext cx="3581400" cy="2459808"/>
          </a:xfrm>
        </p:spPr>
        <p:txBody>
          <a:bodyPr>
            <a:noAutofit/>
          </a:bodyPr>
          <a:lstStyle/>
          <a:p>
            <a:r>
              <a:rPr lang="en-US" sz="5400" b="1" dirty="0"/>
              <a:t>Fairlawn tried it…..</a:t>
            </a:r>
            <a:br>
              <a:rPr lang="en-US" sz="5400" b="1" dirty="0"/>
            </a:br>
            <a:r>
              <a:rPr lang="en-US" sz="5400" b="1" dirty="0"/>
              <a:t>and </a:t>
            </a:r>
            <a:br>
              <a:rPr lang="en-US" sz="5400" b="1" dirty="0"/>
            </a:br>
            <a:r>
              <a:rPr lang="en-US" sz="5400" b="1" dirty="0">
                <a:solidFill>
                  <a:srgbClr val="FF0000"/>
                </a:solidFill>
              </a:rPr>
              <a:t>LOVED</a:t>
            </a:r>
            <a:r>
              <a:rPr lang="en-US" sz="5400" b="1" dirty="0"/>
              <a:t> it!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05200"/>
            <a:ext cx="4092575" cy="24451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7" y="533400"/>
            <a:ext cx="3657600" cy="2740025"/>
          </a:xfrm>
        </p:spPr>
      </p:pic>
    </p:spTree>
    <p:extLst>
      <p:ext uri="{BB962C8B-B14F-4D97-AF65-F5344CB8AC3E}">
        <p14:creationId xmlns:p14="http://schemas.microsoft.com/office/powerpoint/2010/main" val="10419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952750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952750"/>
            <a:ext cx="9525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915279">
            <a:off x="400764" y="4342533"/>
            <a:ext cx="2902814" cy="206210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</a:t>
            </a:r>
            <a:r>
              <a:rPr lang="en-U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Cupboard</a:t>
            </a:r>
          </a:p>
          <a:p>
            <a:pPr algn="ctr"/>
            <a:r>
              <a:rPr lang="en-US" sz="3200" i="1" dirty="0" err="1">
                <a:latin typeface="+mj-lt"/>
              </a:rPr>
              <a:t>Sneek</a:t>
            </a:r>
            <a:r>
              <a:rPr lang="en-US" sz="3200" i="1" dirty="0">
                <a:latin typeface="+mj-lt"/>
              </a:rPr>
              <a:t> Peeks build interest!</a:t>
            </a:r>
          </a:p>
        </p:txBody>
      </p:sp>
    </p:spTree>
    <p:extLst>
      <p:ext uri="{BB962C8B-B14F-4D97-AF65-F5344CB8AC3E}">
        <p14:creationId xmlns:p14="http://schemas.microsoft.com/office/powerpoint/2010/main" val="38005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Arrow: Right 2"/>
          <p:cNvSpPr/>
          <p:nvPr/>
        </p:nvSpPr>
        <p:spPr>
          <a:xfrm>
            <a:off x="304800" y="304800"/>
            <a:ext cx="25908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it looks like!</a:t>
            </a:r>
          </a:p>
        </p:txBody>
      </p:sp>
    </p:spTree>
    <p:extLst>
      <p:ext uri="{BB962C8B-B14F-4D97-AF65-F5344CB8AC3E}">
        <p14:creationId xmlns:p14="http://schemas.microsoft.com/office/powerpoint/2010/main" val="24792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" name="TextBox 2"/>
          <p:cNvSpPr txBox="1"/>
          <p:nvPr/>
        </p:nvSpPr>
        <p:spPr>
          <a:xfrm rot="20361495">
            <a:off x="201548" y="726563"/>
            <a:ext cx="21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Celebrate the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Process!</a:t>
            </a:r>
          </a:p>
        </p:txBody>
      </p:sp>
    </p:spTree>
    <p:extLst>
      <p:ext uri="{BB962C8B-B14F-4D97-AF65-F5344CB8AC3E}">
        <p14:creationId xmlns:p14="http://schemas.microsoft.com/office/powerpoint/2010/main" val="252803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dveQ1kjlw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1066800"/>
            <a:ext cx="866986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1"/>
            </a:gs>
            <a:gs pos="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853263" y="1867695"/>
            <a:ext cx="7426344" cy="3934243"/>
          </a:xfrm>
          <a:prstGeom prst="roundRect">
            <a:avLst/>
          </a:prstGeom>
          <a:solidFill>
            <a:srgbClr val="FFC000"/>
          </a:solidFill>
          <a:ln w="107950">
            <a:solidFill>
              <a:schemeClr val="bg1"/>
            </a:solidFill>
          </a:ln>
          <a:effectLst>
            <a:glow rad="558800">
              <a:schemeClr val="accent1">
                <a:lumMod val="20000"/>
                <a:lumOff val="80000"/>
                <a:alpha val="4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After the unpacking…….</a:t>
            </a:r>
          </a:p>
          <a:p>
            <a:pPr algn="ctr"/>
            <a:r>
              <a:rPr lang="en-US" sz="3600" dirty="0">
                <a:solidFill>
                  <a:srgbClr val="18307E"/>
                </a:solidFill>
              </a:rPr>
              <a:t>A time for  (a schedule) change…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</a:rPr>
              <a:t>Collaborative Planning……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Backward design……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Reflection…..</a:t>
            </a:r>
          </a:p>
          <a:p>
            <a:pPr algn="ctr"/>
            <a:endParaRPr lang="en-US" sz="3600" dirty="0"/>
          </a:p>
        </p:txBody>
      </p:sp>
      <p:grpSp>
        <p:nvGrpSpPr>
          <p:cNvPr id="243" name="red book"/>
          <p:cNvGrpSpPr>
            <a:grpSpLocks noChangeAspect="1"/>
          </p:cNvGrpSpPr>
          <p:nvPr/>
        </p:nvGrpSpPr>
        <p:grpSpPr bwMode="auto">
          <a:xfrm>
            <a:off x="7271686" y="4741754"/>
            <a:ext cx="1631610" cy="1196951"/>
            <a:chOff x="1509" y="1161"/>
            <a:chExt cx="2744" cy="201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44" name="AutoShape 371"/>
            <p:cNvSpPr>
              <a:spLocks noChangeAspect="1" noChangeArrowheads="1" noTextEdit="1"/>
            </p:cNvSpPr>
            <p:nvPr/>
          </p:nvSpPr>
          <p:spPr bwMode="auto">
            <a:xfrm>
              <a:off x="1509" y="1161"/>
              <a:ext cx="2742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Freeform 373"/>
            <p:cNvSpPr>
              <a:spLocks/>
            </p:cNvSpPr>
            <p:nvPr/>
          </p:nvSpPr>
          <p:spPr bwMode="auto">
            <a:xfrm>
              <a:off x="1546" y="2831"/>
              <a:ext cx="2685" cy="343"/>
            </a:xfrm>
            <a:custGeom>
              <a:avLst/>
              <a:gdLst>
                <a:gd name="T0" fmla="*/ 196 w 1134"/>
                <a:gd name="T1" fmla="*/ 0 h 145"/>
                <a:gd name="T2" fmla="*/ 4 w 1134"/>
                <a:gd name="T3" fmla="*/ 16 h 145"/>
                <a:gd name="T4" fmla="*/ 0 w 1134"/>
                <a:gd name="T5" fmla="*/ 41 h 145"/>
                <a:gd name="T6" fmla="*/ 0 w 1134"/>
                <a:gd name="T7" fmla="*/ 52 h 145"/>
                <a:gd name="T8" fmla="*/ 88 w 1134"/>
                <a:gd name="T9" fmla="*/ 145 h 145"/>
                <a:gd name="T10" fmla="*/ 94 w 1134"/>
                <a:gd name="T11" fmla="*/ 145 h 145"/>
                <a:gd name="T12" fmla="*/ 1134 w 1134"/>
                <a:gd name="T13" fmla="*/ 145 h 145"/>
                <a:gd name="T14" fmla="*/ 1133 w 1134"/>
                <a:gd name="T15" fmla="*/ 142 h 145"/>
                <a:gd name="T16" fmla="*/ 1134 w 1134"/>
                <a:gd name="T17" fmla="*/ 142 h 145"/>
                <a:gd name="T18" fmla="*/ 1063 w 1134"/>
                <a:gd name="T19" fmla="*/ 1 h 145"/>
                <a:gd name="T20" fmla="*/ 221 w 1134"/>
                <a:gd name="T21" fmla="*/ 0 h 145"/>
                <a:gd name="T22" fmla="*/ 196 w 1134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4" h="145">
                  <a:moveTo>
                    <a:pt x="196" y="0"/>
                  </a:moveTo>
                  <a:cubicBezTo>
                    <a:pt x="141" y="0"/>
                    <a:pt x="9" y="1"/>
                    <a:pt x="4" y="16"/>
                  </a:cubicBezTo>
                  <a:cubicBezTo>
                    <a:pt x="1" y="23"/>
                    <a:pt x="0" y="32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98"/>
                    <a:pt x="52" y="144"/>
                    <a:pt x="88" y="145"/>
                  </a:cubicBezTo>
                  <a:cubicBezTo>
                    <a:pt x="90" y="145"/>
                    <a:pt x="92" y="145"/>
                    <a:pt x="94" y="145"/>
                  </a:cubicBezTo>
                  <a:cubicBezTo>
                    <a:pt x="105" y="145"/>
                    <a:pt x="1129" y="145"/>
                    <a:pt x="1134" y="145"/>
                  </a:cubicBezTo>
                  <a:cubicBezTo>
                    <a:pt x="1134" y="145"/>
                    <a:pt x="1134" y="144"/>
                    <a:pt x="1133" y="142"/>
                  </a:cubicBezTo>
                  <a:cubicBezTo>
                    <a:pt x="1133" y="142"/>
                    <a:pt x="1134" y="142"/>
                    <a:pt x="1134" y="142"/>
                  </a:cubicBezTo>
                  <a:cubicBezTo>
                    <a:pt x="1063" y="1"/>
                    <a:pt x="1063" y="1"/>
                    <a:pt x="1063" y="1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211" y="0"/>
                    <a:pt x="196" y="0"/>
                  </a:cubicBezTo>
                </a:path>
              </a:pathLst>
            </a:custGeom>
            <a:solidFill>
              <a:srgbClr val="6F5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374"/>
            <p:cNvSpPr>
              <a:spLocks/>
            </p:cNvSpPr>
            <p:nvPr/>
          </p:nvSpPr>
          <p:spPr bwMode="auto">
            <a:xfrm>
              <a:off x="1722" y="2787"/>
              <a:ext cx="2527" cy="367"/>
            </a:xfrm>
            <a:custGeom>
              <a:avLst/>
              <a:gdLst>
                <a:gd name="T0" fmla="*/ 71 w 1067"/>
                <a:gd name="T1" fmla="*/ 7 h 155"/>
                <a:gd name="T2" fmla="*/ 19 w 1067"/>
                <a:gd name="T3" fmla="*/ 52 h 155"/>
                <a:gd name="T4" fmla="*/ 1067 w 1067"/>
                <a:gd name="T5" fmla="*/ 155 h 155"/>
                <a:gd name="T6" fmla="*/ 995 w 1067"/>
                <a:gd name="T7" fmla="*/ 1 h 155"/>
                <a:gd name="T8" fmla="*/ 136 w 1067"/>
                <a:gd name="T9" fmla="*/ 0 h 155"/>
                <a:gd name="T10" fmla="*/ 71 w 1067"/>
                <a:gd name="T11" fmla="*/ 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7" h="155">
                  <a:moveTo>
                    <a:pt x="71" y="7"/>
                  </a:moveTo>
                  <a:cubicBezTo>
                    <a:pt x="51" y="15"/>
                    <a:pt x="31" y="32"/>
                    <a:pt x="19" y="52"/>
                  </a:cubicBezTo>
                  <a:cubicBezTo>
                    <a:pt x="0" y="87"/>
                    <a:pt x="1067" y="155"/>
                    <a:pt x="1067" y="155"/>
                  </a:cubicBezTo>
                  <a:cubicBezTo>
                    <a:pt x="995" y="1"/>
                    <a:pt x="995" y="1"/>
                    <a:pt x="995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92" y="0"/>
                    <a:pt x="71" y="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375"/>
            <p:cNvSpPr>
              <a:spLocks/>
            </p:cNvSpPr>
            <p:nvPr/>
          </p:nvSpPr>
          <p:spPr bwMode="auto">
            <a:xfrm>
              <a:off x="1561" y="2676"/>
              <a:ext cx="2640" cy="445"/>
            </a:xfrm>
            <a:custGeom>
              <a:avLst/>
              <a:gdLst>
                <a:gd name="T0" fmla="*/ 1102 w 1115"/>
                <a:gd name="T1" fmla="*/ 0 h 188"/>
                <a:gd name="T2" fmla="*/ 1115 w 1115"/>
                <a:gd name="T3" fmla="*/ 187 h 188"/>
                <a:gd name="T4" fmla="*/ 146 w 1115"/>
                <a:gd name="T5" fmla="*/ 186 h 188"/>
                <a:gd name="T6" fmla="*/ 110 w 1115"/>
                <a:gd name="T7" fmla="*/ 187 h 188"/>
                <a:gd name="T8" fmla="*/ 72 w 1115"/>
                <a:gd name="T9" fmla="*/ 185 h 188"/>
                <a:gd name="T10" fmla="*/ 0 w 1115"/>
                <a:gd name="T11" fmla="*/ 105 h 188"/>
                <a:gd name="T12" fmla="*/ 68 w 1115"/>
                <a:gd name="T13" fmla="*/ 7 h 188"/>
                <a:gd name="T14" fmla="*/ 1102 w 1115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5" h="188">
                  <a:moveTo>
                    <a:pt x="1102" y="0"/>
                  </a:moveTo>
                  <a:cubicBezTo>
                    <a:pt x="1102" y="0"/>
                    <a:pt x="1052" y="127"/>
                    <a:pt x="1115" y="187"/>
                  </a:cubicBezTo>
                  <a:cubicBezTo>
                    <a:pt x="1115" y="187"/>
                    <a:pt x="290" y="188"/>
                    <a:pt x="146" y="186"/>
                  </a:cubicBezTo>
                  <a:cubicBezTo>
                    <a:pt x="130" y="186"/>
                    <a:pt x="124" y="186"/>
                    <a:pt x="110" y="187"/>
                  </a:cubicBezTo>
                  <a:cubicBezTo>
                    <a:pt x="96" y="187"/>
                    <a:pt x="74" y="185"/>
                    <a:pt x="72" y="185"/>
                  </a:cubicBezTo>
                  <a:cubicBezTo>
                    <a:pt x="53" y="181"/>
                    <a:pt x="0" y="154"/>
                    <a:pt x="0" y="105"/>
                  </a:cubicBezTo>
                  <a:cubicBezTo>
                    <a:pt x="0" y="56"/>
                    <a:pt x="24" y="14"/>
                    <a:pt x="68" y="7"/>
                  </a:cubicBezTo>
                  <a:cubicBezTo>
                    <a:pt x="112" y="0"/>
                    <a:pt x="1102" y="0"/>
                    <a:pt x="1102" y="0"/>
                  </a:cubicBezTo>
                  <a:close/>
                </a:path>
              </a:pathLst>
            </a:custGeom>
            <a:gradFill>
              <a:gsLst>
                <a:gs pos="99000">
                  <a:schemeClr val="accent2">
                    <a:lumMod val="60000"/>
                    <a:lumOff val="40000"/>
                  </a:schemeClr>
                </a:gs>
                <a:gs pos="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376"/>
            <p:cNvSpPr>
              <a:spLocks/>
            </p:cNvSpPr>
            <p:nvPr/>
          </p:nvSpPr>
          <p:spPr bwMode="auto">
            <a:xfrm>
              <a:off x="1544" y="2216"/>
              <a:ext cx="2702" cy="656"/>
            </a:xfrm>
            <a:custGeom>
              <a:avLst/>
              <a:gdLst>
                <a:gd name="T0" fmla="*/ 1048 w 1141"/>
                <a:gd name="T1" fmla="*/ 0 h 277"/>
                <a:gd name="T2" fmla="*/ 199 w 1141"/>
                <a:gd name="T3" fmla="*/ 0 h 277"/>
                <a:gd name="T4" fmla="*/ 185 w 1141"/>
                <a:gd name="T5" fmla="*/ 7 h 277"/>
                <a:gd name="T6" fmla="*/ 176 w 1141"/>
                <a:gd name="T7" fmla="*/ 9 h 277"/>
                <a:gd name="T8" fmla="*/ 175 w 1141"/>
                <a:gd name="T9" fmla="*/ 9 h 277"/>
                <a:gd name="T10" fmla="*/ 175 w 1141"/>
                <a:gd name="T11" fmla="*/ 9 h 277"/>
                <a:gd name="T12" fmla="*/ 168 w 1141"/>
                <a:gd name="T13" fmla="*/ 6 h 277"/>
                <a:gd name="T14" fmla="*/ 149 w 1141"/>
                <a:gd name="T15" fmla="*/ 0 h 277"/>
                <a:gd name="T16" fmla="*/ 111 w 1141"/>
                <a:gd name="T17" fmla="*/ 20 h 277"/>
                <a:gd name="T18" fmla="*/ 101 w 1141"/>
                <a:gd name="T19" fmla="*/ 32 h 277"/>
                <a:gd name="T20" fmla="*/ 92 w 1141"/>
                <a:gd name="T21" fmla="*/ 45 h 277"/>
                <a:gd name="T22" fmla="*/ 32 w 1141"/>
                <a:gd name="T23" fmla="*/ 181 h 277"/>
                <a:gd name="T24" fmla="*/ 0 w 1141"/>
                <a:gd name="T25" fmla="*/ 277 h 277"/>
                <a:gd name="T26" fmla="*/ 93 w 1141"/>
                <a:gd name="T27" fmla="*/ 197 h 277"/>
                <a:gd name="T28" fmla="*/ 1141 w 1141"/>
                <a:gd name="T29" fmla="*/ 186 h 277"/>
                <a:gd name="T30" fmla="*/ 1048 w 1141"/>
                <a:gd name="T3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1" h="277">
                  <a:moveTo>
                    <a:pt x="1048" y="0"/>
                  </a:moveTo>
                  <a:cubicBezTo>
                    <a:pt x="929" y="0"/>
                    <a:pt x="207" y="0"/>
                    <a:pt x="199" y="0"/>
                  </a:cubicBezTo>
                  <a:cubicBezTo>
                    <a:pt x="190" y="0"/>
                    <a:pt x="189" y="5"/>
                    <a:pt x="185" y="7"/>
                  </a:cubicBezTo>
                  <a:cubicBezTo>
                    <a:pt x="182" y="8"/>
                    <a:pt x="178" y="9"/>
                    <a:pt x="176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2" y="9"/>
                    <a:pt x="170" y="7"/>
                    <a:pt x="168" y="6"/>
                  </a:cubicBezTo>
                  <a:cubicBezTo>
                    <a:pt x="164" y="4"/>
                    <a:pt x="160" y="0"/>
                    <a:pt x="149" y="0"/>
                  </a:cubicBezTo>
                  <a:cubicBezTo>
                    <a:pt x="137" y="0"/>
                    <a:pt x="123" y="8"/>
                    <a:pt x="111" y="20"/>
                  </a:cubicBezTo>
                  <a:cubicBezTo>
                    <a:pt x="108" y="23"/>
                    <a:pt x="104" y="27"/>
                    <a:pt x="101" y="32"/>
                  </a:cubicBezTo>
                  <a:cubicBezTo>
                    <a:pt x="98" y="36"/>
                    <a:pt x="95" y="40"/>
                    <a:pt x="92" y="45"/>
                  </a:cubicBezTo>
                  <a:cubicBezTo>
                    <a:pt x="72" y="80"/>
                    <a:pt x="44" y="159"/>
                    <a:pt x="32" y="181"/>
                  </a:cubicBezTo>
                  <a:cubicBezTo>
                    <a:pt x="10" y="219"/>
                    <a:pt x="0" y="248"/>
                    <a:pt x="0" y="277"/>
                  </a:cubicBezTo>
                  <a:cubicBezTo>
                    <a:pt x="0" y="277"/>
                    <a:pt x="34" y="196"/>
                    <a:pt x="93" y="197"/>
                  </a:cubicBezTo>
                  <a:cubicBezTo>
                    <a:pt x="152" y="199"/>
                    <a:pt x="1141" y="186"/>
                    <a:pt x="1141" y="186"/>
                  </a:cubicBezTo>
                  <a:lnTo>
                    <a:pt x="1048" y="0"/>
                  </a:lnTo>
                  <a:close/>
                </a:path>
              </a:pathLst>
            </a:custGeom>
            <a:gradFill flip="none" rotWithShape="1">
              <a:gsLst>
                <a:gs pos="19000">
                  <a:schemeClr val="accent3"/>
                </a:gs>
                <a:gs pos="100000">
                  <a:schemeClr val="accent3">
                    <a:lumMod val="68000"/>
                  </a:schemeClr>
                </a:gs>
                <a:gs pos="0">
                  <a:schemeClr val="accent3">
                    <a:lumMod val="50000"/>
                  </a:schemeClr>
                </a:gs>
              </a:gsLst>
              <a:lin ang="9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377"/>
            <p:cNvSpPr>
              <a:spLocks/>
            </p:cNvSpPr>
            <p:nvPr/>
          </p:nvSpPr>
          <p:spPr bwMode="auto">
            <a:xfrm>
              <a:off x="1596" y="2825"/>
              <a:ext cx="2537" cy="7"/>
            </a:xfrm>
            <a:custGeom>
              <a:avLst/>
              <a:gdLst>
                <a:gd name="T0" fmla="*/ 1071 w 1071"/>
                <a:gd name="T1" fmla="*/ 3 h 3"/>
                <a:gd name="T2" fmla="*/ 1071 w 1071"/>
                <a:gd name="T3" fmla="*/ 0 h 3"/>
                <a:gd name="T4" fmla="*/ 2 w 1071"/>
                <a:gd name="T5" fmla="*/ 0 h 3"/>
                <a:gd name="T6" fmla="*/ 0 w 1071"/>
                <a:gd name="T7" fmla="*/ 3 h 3"/>
                <a:gd name="T8" fmla="*/ 1071 w 107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3">
                  <a:moveTo>
                    <a:pt x="1071" y="3"/>
                  </a:moveTo>
                  <a:cubicBezTo>
                    <a:pt x="1071" y="1"/>
                    <a:pt x="1071" y="2"/>
                    <a:pt x="107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71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Freeform 378"/>
            <p:cNvSpPr>
              <a:spLocks/>
            </p:cNvSpPr>
            <p:nvPr/>
          </p:nvSpPr>
          <p:spPr bwMode="auto">
            <a:xfrm>
              <a:off x="1594" y="2773"/>
              <a:ext cx="2550" cy="12"/>
            </a:xfrm>
            <a:custGeom>
              <a:avLst/>
              <a:gdLst>
                <a:gd name="T0" fmla="*/ 1075 w 1077"/>
                <a:gd name="T1" fmla="*/ 5 h 5"/>
                <a:gd name="T2" fmla="*/ 1077 w 1077"/>
                <a:gd name="T3" fmla="*/ 1 h 5"/>
                <a:gd name="T4" fmla="*/ 4 w 1077"/>
                <a:gd name="T5" fmla="*/ 2 h 5"/>
                <a:gd name="T6" fmla="*/ 3 w 1077"/>
                <a:gd name="T7" fmla="*/ 0 h 5"/>
                <a:gd name="T8" fmla="*/ 0 w 1077"/>
                <a:gd name="T9" fmla="*/ 5 h 5"/>
                <a:gd name="T10" fmla="*/ 1075 w 107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7" h="5">
                  <a:moveTo>
                    <a:pt x="1075" y="5"/>
                  </a:moveTo>
                  <a:cubicBezTo>
                    <a:pt x="1076" y="3"/>
                    <a:pt x="1076" y="3"/>
                    <a:pt x="107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0"/>
                    <a:pt x="3" y="0"/>
                  </a:cubicBezTo>
                  <a:cubicBezTo>
                    <a:pt x="2" y="2"/>
                    <a:pt x="1" y="4"/>
                    <a:pt x="0" y="5"/>
                  </a:cubicBezTo>
                  <a:lnTo>
                    <a:pt x="1075" y="5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379"/>
            <p:cNvSpPr>
              <a:spLocks/>
            </p:cNvSpPr>
            <p:nvPr/>
          </p:nvSpPr>
          <p:spPr bwMode="auto">
            <a:xfrm>
              <a:off x="1563" y="2875"/>
              <a:ext cx="2565" cy="7"/>
            </a:xfrm>
            <a:custGeom>
              <a:avLst/>
              <a:gdLst>
                <a:gd name="T0" fmla="*/ 1083 w 1083"/>
                <a:gd name="T1" fmla="*/ 3 h 3"/>
                <a:gd name="T2" fmla="*/ 1083 w 1083"/>
                <a:gd name="T3" fmla="*/ 0 h 3"/>
                <a:gd name="T4" fmla="*/ 2 w 1083"/>
                <a:gd name="T5" fmla="*/ 0 h 3"/>
                <a:gd name="T6" fmla="*/ 0 w 1083"/>
                <a:gd name="T7" fmla="*/ 3 h 3"/>
                <a:gd name="T8" fmla="*/ 1083 w 108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3" h="3">
                  <a:moveTo>
                    <a:pt x="1083" y="3"/>
                  </a:moveTo>
                  <a:cubicBezTo>
                    <a:pt x="1083" y="1"/>
                    <a:pt x="1083" y="2"/>
                    <a:pt x="108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83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380"/>
            <p:cNvSpPr>
              <a:spLocks/>
            </p:cNvSpPr>
            <p:nvPr/>
          </p:nvSpPr>
          <p:spPr bwMode="auto">
            <a:xfrm>
              <a:off x="1641" y="3064"/>
              <a:ext cx="2522" cy="10"/>
            </a:xfrm>
            <a:custGeom>
              <a:avLst/>
              <a:gdLst>
                <a:gd name="T0" fmla="*/ 1065 w 1065"/>
                <a:gd name="T1" fmla="*/ 4 h 4"/>
                <a:gd name="T2" fmla="*/ 1062 w 1065"/>
                <a:gd name="T3" fmla="*/ 0 h 4"/>
                <a:gd name="T4" fmla="*/ 0 w 1065"/>
                <a:gd name="T5" fmla="*/ 1 h 4"/>
                <a:gd name="T6" fmla="*/ 3 w 1065"/>
                <a:gd name="T7" fmla="*/ 4 h 4"/>
                <a:gd name="T8" fmla="*/ 1065 w 106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4">
                  <a:moveTo>
                    <a:pt x="1065" y="4"/>
                  </a:moveTo>
                  <a:cubicBezTo>
                    <a:pt x="1064" y="2"/>
                    <a:pt x="1063" y="2"/>
                    <a:pt x="106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0" y="2"/>
                    <a:pt x="3" y="4"/>
                  </a:cubicBezTo>
                  <a:lnTo>
                    <a:pt x="1065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381"/>
            <p:cNvSpPr>
              <a:spLocks/>
            </p:cNvSpPr>
            <p:nvPr/>
          </p:nvSpPr>
          <p:spPr bwMode="auto">
            <a:xfrm>
              <a:off x="1589" y="2969"/>
              <a:ext cx="2539" cy="10"/>
            </a:xfrm>
            <a:custGeom>
              <a:avLst/>
              <a:gdLst>
                <a:gd name="T0" fmla="*/ 2 w 1072"/>
                <a:gd name="T1" fmla="*/ 4 h 4"/>
                <a:gd name="T2" fmla="*/ 1072 w 1072"/>
                <a:gd name="T3" fmla="*/ 4 h 4"/>
                <a:gd name="T4" fmla="*/ 1072 w 1072"/>
                <a:gd name="T5" fmla="*/ 0 h 4"/>
                <a:gd name="T6" fmla="*/ 0 w 1072"/>
                <a:gd name="T7" fmla="*/ 0 h 4"/>
                <a:gd name="T8" fmla="*/ 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2" y="4"/>
                  </a:moveTo>
                  <a:cubicBezTo>
                    <a:pt x="1072" y="4"/>
                    <a:pt x="1072" y="4"/>
                    <a:pt x="1072" y="4"/>
                  </a:cubicBezTo>
                  <a:cubicBezTo>
                    <a:pt x="1072" y="1"/>
                    <a:pt x="1072" y="2"/>
                    <a:pt x="10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1"/>
                    <a:pt x="2" y="4"/>
                  </a:cubicBez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Freeform 382"/>
            <p:cNvSpPr>
              <a:spLocks/>
            </p:cNvSpPr>
            <p:nvPr/>
          </p:nvSpPr>
          <p:spPr bwMode="auto">
            <a:xfrm>
              <a:off x="1587" y="2920"/>
              <a:ext cx="2538" cy="9"/>
            </a:xfrm>
            <a:custGeom>
              <a:avLst/>
              <a:gdLst>
                <a:gd name="T0" fmla="*/ 1072 w 1072"/>
                <a:gd name="T1" fmla="*/ 4 h 4"/>
                <a:gd name="T2" fmla="*/ 1072 w 1072"/>
                <a:gd name="T3" fmla="*/ 0 h 4"/>
                <a:gd name="T4" fmla="*/ 0 w 1072"/>
                <a:gd name="T5" fmla="*/ 1 h 4"/>
                <a:gd name="T6" fmla="*/ 0 w 1072"/>
                <a:gd name="T7" fmla="*/ 4 h 4"/>
                <a:gd name="T8" fmla="*/ 107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1072" y="4"/>
                  </a:moveTo>
                  <a:cubicBezTo>
                    <a:pt x="1072" y="3"/>
                    <a:pt x="1072" y="1"/>
                    <a:pt x="107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072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383"/>
            <p:cNvSpPr>
              <a:spLocks/>
            </p:cNvSpPr>
            <p:nvPr/>
          </p:nvSpPr>
          <p:spPr bwMode="auto">
            <a:xfrm>
              <a:off x="1613" y="3017"/>
              <a:ext cx="2524" cy="7"/>
            </a:xfrm>
            <a:custGeom>
              <a:avLst/>
              <a:gdLst>
                <a:gd name="T0" fmla="*/ 1066 w 1066"/>
                <a:gd name="T1" fmla="*/ 3 h 3"/>
                <a:gd name="T2" fmla="*/ 1064 w 1066"/>
                <a:gd name="T3" fmla="*/ 0 h 3"/>
                <a:gd name="T4" fmla="*/ 0 w 1066"/>
                <a:gd name="T5" fmla="*/ 0 h 3"/>
                <a:gd name="T6" fmla="*/ 2 w 1066"/>
                <a:gd name="T7" fmla="*/ 3 h 3"/>
                <a:gd name="T8" fmla="*/ 1066 w 106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3">
                  <a:moveTo>
                    <a:pt x="1066" y="3"/>
                  </a:moveTo>
                  <a:cubicBezTo>
                    <a:pt x="1065" y="1"/>
                    <a:pt x="1065" y="2"/>
                    <a:pt x="10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0" y="1"/>
                    <a:pt x="2" y="3"/>
                  </a:cubicBezTo>
                  <a:lnTo>
                    <a:pt x="1066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Freeform 384"/>
            <p:cNvSpPr>
              <a:spLocks/>
            </p:cNvSpPr>
            <p:nvPr/>
          </p:nvSpPr>
          <p:spPr bwMode="auto">
            <a:xfrm>
              <a:off x="1760" y="2225"/>
              <a:ext cx="180" cy="448"/>
            </a:xfrm>
            <a:custGeom>
              <a:avLst/>
              <a:gdLst>
                <a:gd name="T0" fmla="*/ 170 w 180"/>
                <a:gd name="T1" fmla="*/ 0 h 448"/>
                <a:gd name="T2" fmla="*/ 0 w 180"/>
                <a:gd name="T3" fmla="*/ 429 h 448"/>
                <a:gd name="T4" fmla="*/ 31 w 180"/>
                <a:gd name="T5" fmla="*/ 448 h 448"/>
                <a:gd name="T6" fmla="*/ 180 w 180"/>
                <a:gd name="T7" fmla="*/ 5 h 448"/>
                <a:gd name="T8" fmla="*/ 170 w 180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48">
                  <a:moveTo>
                    <a:pt x="170" y="0"/>
                  </a:moveTo>
                  <a:lnTo>
                    <a:pt x="0" y="429"/>
                  </a:lnTo>
                  <a:lnTo>
                    <a:pt x="31" y="448"/>
                  </a:lnTo>
                  <a:lnTo>
                    <a:pt x="180" y="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385"/>
            <p:cNvSpPr>
              <a:spLocks/>
            </p:cNvSpPr>
            <p:nvPr/>
          </p:nvSpPr>
          <p:spPr bwMode="auto">
            <a:xfrm>
              <a:off x="1701" y="2216"/>
              <a:ext cx="206" cy="443"/>
            </a:xfrm>
            <a:custGeom>
              <a:avLst/>
              <a:gdLst>
                <a:gd name="T0" fmla="*/ 196 w 206"/>
                <a:gd name="T1" fmla="*/ 0 h 443"/>
                <a:gd name="T2" fmla="*/ 0 w 206"/>
                <a:gd name="T3" fmla="*/ 443 h 443"/>
                <a:gd name="T4" fmla="*/ 33 w 206"/>
                <a:gd name="T5" fmla="*/ 441 h 443"/>
                <a:gd name="T6" fmla="*/ 206 w 206"/>
                <a:gd name="T7" fmla="*/ 2 h 443"/>
                <a:gd name="T8" fmla="*/ 196 w 206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443">
                  <a:moveTo>
                    <a:pt x="196" y="0"/>
                  </a:moveTo>
                  <a:lnTo>
                    <a:pt x="0" y="443"/>
                  </a:lnTo>
                  <a:lnTo>
                    <a:pt x="33" y="441"/>
                  </a:lnTo>
                  <a:lnTo>
                    <a:pt x="206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386"/>
            <p:cNvSpPr>
              <a:spLocks/>
            </p:cNvSpPr>
            <p:nvPr/>
          </p:nvSpPr>
          <p:spPr bwMode="auto">
            <a:xfrm>
              <a:off x="1859" y="2232"/>
              <a:ext cx="123" cy="439"/>
            </a:xfrm>
            <a:custGeom>
              <a:avLst/>
              <a:gdLst>
                <a:gd name="T0" fmla="*/ 109 w 123"/>
                <a:gd name="T1" fmla="*/ 5 h 439"/>
                <a:gd name="T2" fmla="*/ 0 w 123"/>
                <a:gd name="T3" fmla="*/ 439 h 439"/>
                <a:gd name="T4" fmla="*/ 33 w 123"/>
                <a:gd name="T5" fmla="*/ 429 h 439"/>
                <a:gd name="T6" fmla="*/ 123 w 123"/>
                <a:gd name="T7" fmla="*/ 0 h 439"/>
                <a:gd name="T8" fmla="*/ 109 w 123"/>
                <a:gd name="T9" fmla="*/ 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9">
                  <a:moveTo>
                    <a:pt x="109" y="5"/>
                  </a:moveTo>
                  <a:lnTo>
                    <a:pt x="0" y="439"/>
                  </a:lnTo>
                  <a:lnTo>
                    <a:pt x="33" y="429"/>
                  </a:lnTo>
                  <a:lnTo>
                    <a:pt x="123" y="0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387"/>
            <p:cNvSpPr>
              <a:spLocks/>
            </p:cNvSpPr>
            <p:nvPr/>
          </p:nvSpPr>
          <p:spPr bwMode="auto">
            <a:xfrm>
              <a:off x="1559" y="2676"/>
              <a:ext cx="2611" cy="391"/>
            </a:xfrm>
            <a:custGeom>
              <a:avLst/>
              <a:gdLst>
                <a:gd name="T0" fmla="*/ 101 w 1103"/>
                <a:gd name="T1" fmla="*/ 35 h 165"/>
                <a:gd name="T2" fmla="*/ 1093 w 1103"/>
                <a:gd name="T3" fmla="*/ 32 h 165"/>
                <a:gd name="T4" fmla="*/ 1103 w 1103"/>
                <a:gd name="T5" fmla="*/ 0 h 165"/>
                <a:gd name="T6" fmla="*/ 69 w 1103"/>
                <a:gd name="T7" fmla="*/ 7 h 165"/>
                <a:gd name="T8" fmla="*/ 1 w 1103"/>
                <a:gd name="T9" fmla="*/ 105 h 165"/>
                <a:gd name="T10" fmla="*/ 27 w 1103"/>
                <a:gd name="T11" fmla="*/ 160 h 165"/>
                <a:gd name="T12" fmla="*/ 39 w 1103"/>
                <a:gd name="T13" fmla="*/ 165 h 165"/>
                <a:gd name="T14" fmla="*/ 101 w 1103"/>
                <a:gd name="T15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3" h="165">
                  <a:moveTo>
                    <a:pt x="101" y="35"/>
                  </a:moveTo>
                  <a:cubicBezTo>
                    <a:pt x="194" y="25"/>
                    <a:pt x="976" y="32"/>
                    <a:pt x="1093" y="32"/>
                  </a:cubicBezTo>
                  <a:cubicBezTo>
                    <a:pt x="1098" y="13"/>
                    <a:pt x="1103" y="0"/>
                    <a:pt x="1103" y="0"/>
                  </a:cubicBezTo>
                  <a:cubicBezTo>
                    <a:pt x="1103" y="0"/>
                    <a:pt x="113" y="0"/>
                    <a:pt x="69" y="7"/>
                  </a:cubicBezTo>
                  <a:cubicBezTo>
                    <a:pt x="25" y="14"/>
                    <a:pt x="1" y="56"/>
                    <a:pt x="1" y="105"/>
                  </a:cubicBezTo>
                  <a:cubicBezTo>
                    <a:pt x="1" y="128"/>
                    <a:pt x="13" y="147"/>
                    <a:pt x="27" y="160"/>
                  </a:cubicBezTo>
                  <a:cubicBezTo>
                    <a:pt x="31" y="162"/>
                    <a:pt x="35" y="163"/>
                    <a:pt x="39" y="165"/>
                  </a:cubicBezTo>
                  <a:cubicBezTo>
                    <a:pt x="39" y="165"/>
                    <a:pt x="0" y="46"/>
                    <a:pt x="101" y="3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388"/>
            <p:cNvSpPr>
              <a:spLocks/>
            </p:cNvSpPr>
            <p:nvPr/>
          </p:nvSpPr>
          <p:spPr bwMode="auto">
            <a:xfrm>
              <a:off x="1599" y="2825"/>
              <a:ext cx="69" cy="7"/>
            </a:xfrm>
            <a:custGeom>
              <a:avLst/>
              <a:gdLst>
                <a:gd name="T0" fmla="*/ 27 w 29"/>
                <a:gd name="T1" fmla="*/ 3 h 3"/>
                <a:gd name="T2" fmla="*/ 29 w 29"/>
                <a:gd name="T3" fmla="*/ 0 h 3"/>
                <a:gd name="T4" fmla="*/ 1 w 29"/>
                <a:gd name="T5" fmla="*/ 0 h 3"/>
                <a:gd name="T6" fmla="*/ 0 w 29"/>
                <a:gd name="T7" fmla="*/ 3 h 3"/>
                <a:gd name="T8" fmla="*/ 27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27" y="3"/>
                  </a:moveTo>
                  <a:cubicBezTo>
                    <a:pt x="29" y="1"/>
                    <a:pt x="27" y="2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1"/>
                    <a:pt x="0" y="3"/>
                  </a:cubicBezTo>
                  <a:lnTo>
                    <a:pt x="2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1" name="Freeform 389"/>
            <p:cNvSpPr>
              <a:spLocks/>
            </p:cNvSpPr>
            <p:nvPr/>
          </p:nvSpPr>
          <p:spPr bwMode="auto">
            <a:xfrm>
              <a:off x="1623" y="2777"/>
              <a:ext cx="101" cy="8"/>
            </a:xfrm>
            <a:custGeom>
              <a:avLst/>
              <a:gdLst>
                <a:gd name="T0" fmla="*/ 37 w 43"/>
                <a:gd name="T1" fmla="*/ 3 h 3"/>
                <a:gd name="T2" fmla="*/ 43 w 43"/>
                <a:gd name="T3" fmla="*/ 0 h 3"/>
                <a:gd name="T4" fmla="*/ 4 w 43"/>
                <a:gd name="T5" fmla="*/ 0 h 3"/>
                <a:gd name="T6" fmla="*/ 0 w 43"/>
                <a:gd name="T7" fmla="*/ 3 h 3"/>
                <a:gd name="T8" fmla="*/ 37 w 4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">
                  <a:moveTo>
                    <a:pt x="37" y="3"/>
                  </a:moveTo>
                  <a:cubicBezTo>
                    <a:pt x="40" y="3"/>
                    <a:pt x="39" y="3"/>
                    <a:pt x="4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2" name="Freeform 390"/>
            <p:cNvSpPr>
              <a:spLocks/>
            </p:cNvSpPr>
            <p:nvPr/>
          </p:nvSpPr>
          <p:spPr bwMode="auto">
            <a:xfrm>
              <a:off x="1592" y="2969"/>
              <a:ext cx="42" cy="10"/>
            </a:xfrm>
            <a:custGeom>
              <a:avLst/>
              <a:gdLst>
                <a:gd name="T0" fmla="*/ 2 w 18"/>
                <a:gd name="T1" fmla="*/ 4 h 4"/>
                <a:gd name="T2" fmla="*/ 18 w 18"/>
                <a:gd name="T3" fmla="*/ 4 h 4"/>
                <a:gd name="T4" fmla="*/ 18 w 18"/>
                <a:gd name="T5" fmla="*/ 0 h 4"/>
                <a:gd name="T6" fmla="*/ 0 w 18"/>
                <a:gd name="T7" fmla="*/ 0 h 4"/>
                <a:gd name="T8" fmla="*/ 2 w 1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1"/>
                    <a:pt x="18" y="2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1"/>
                    <a:pt x="2" y="4"/>
                  </a:cubicBez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3" name="Freeform 391"/>
            <p:cNvSpPr>
              <a:spLocks/>
            </p:cNvSpPr>
            <p:nvPr/>
          </p:nvSpPr>
          <p:spPr bwMode="auto">
            <a:xfrm>
              <a:off x="1608" y="3017"/>
              <a:ext cx="33" cy="9"/>
            </a:xfrm>
            <a:custGeom>
              <a:avLst/>
              <a:gdLst>
                <a:gd name="T0" fmla="*/ 14 w 14"/>
                <a:gd name="T1" fmla="*/ 4 h 4"/>
                <a:gd name="T2" fmla="*/ 12 w 14"/>
                <a:gd name="T3" fmla="*/ 0 h 4"/>
                <a:gd name="T4" fmla="*/ 0 w 14"/>
                <a:gd name="T5" fmla="*/ 0 h 4"/>
                <a:gd name="T6" fmla="*/ 4 w 14"/>
                <a:gd name="T7" fmla="*/ 4 h 4"/>
                <a:gd name="T8" fmla="*/ 14 w 1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cubicBezTo>
                    <a:pt x="13" y="2"/>
                    <a:pt x="13" y="2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4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4" name="Freeform 392"/>
            <p:cNvSpPr>
              <a:spLocks/>
            </p:cNvSpPr>
            <p:nvPr/>
          </p:nvSpPr>
          <p:spPr bwMode="auto">
            <a:xfrm>
              <a:off x="1561" y="2922"/>
              <a:ext cx="76" cy="7"/>
            </a:xfrm>
            <a:custGeom>
              <a:avLst/>
              <a:gdLst>
                <a:gd name="T0" fmla="*/ 31 w 32"/>
                <a:gd name="T1" fmla="*/ 3 h 3"/>
                <a:gd name="T2" fmla="*/ 32 w 32"/>
                <a:gd name="T3" fmla="*/ 0 h 3"/>
                <a:gd name="T4" fmla="*/ 0 w 32"/>
                <a:gd name="T5" fmla="*/ 0 h 3"/>
                <a:gd name="T6" fmla="*/ 0 w 32"/>
                <a:gd name="T7" fmla="*/ 1 h 3"/>
                <a:gd name="T8" fmla="*/ 0 w 32"/>
                <a:gd name="T9" fmla="*/ 3 h 3"/>
                <a:gd name="T10" fmla="*/ 31 w 3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">
                  <a:moveTo>
                    <a:pt x="31" y="3"/>
                  </a:moveTo>
                  <a:cubicBezTo>
                    <a:pt x="32" y="1"/>
                    <a:pt x="32" y="2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31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65" name="Picture 39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" y="3048"/>
              <a:ext cx="36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" name="Freeform 394"/>
            <p:cNvSpPr>
              <a:spLocks/>
            </p:cNvSpPr>
            <p:nvPr/>
          </p:nvSpPr>
          <p:spPr bwMode="auto">
            <a:xfrm>
              <a:off x="1563" y="2875"/>
              <a:ext cx="83" cy="7"/>
            </a:xfrm>
            <a:custGeom>
              <a:avLst/>
              <a:gdLst>
                <a:gd name="T0" fmla="*/ 33 w 35"/>
                <a:gd name="T1" fmla="*/ 3 h 3"/>
                <a:gd name="T2" fmla="*/ 35 w 35"/>
                <a:gd name="T3" fmla="*/ 0 h 3"/>
                <a:gd name="T4" fmla="*/ 2 w 35"/>
                <a:gd name="T5" fmla="*/ 0 h 3"/>
                <a:gd name="T6" fmla="*/ 0 w 35"/>
                <a:gd name="T7" fmla="*/ 3 h 3"/>
                <a:gd name="T8" fmla="*/ 33 w 3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">
                  <a:moveTo>
                    <a:pt x="33" y="3"/>
                  </a:moveTo>
                  <a:cubicBezTo>
                    <a:pt x="34" y="1"/>
                    <a:pt x="34" y="2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7" name="Freeform 395"/>
            <p:cNvSpPr>
              <a:spLocks/>
            </p:cNvSpPr>
            <p:nvPr/>
          </p:nvSpPr>
          <p:spPr bwMode="auto">
            <a:xfrm>
              <a:off x="1509" y="2649"/>
              <a:ext cx="2740" cy="512"/>
            </a:xfrm>
            <a:custGeom>
              <a:avLst/>
              <a:gdLst>
                <a:gd name="T0" fmla="*/ 97 w 1157"/>
                <a:gd name="T1" fmla="*/ 216 h 216"/>
                <a:gd name="T2" fmla="*/ 91 w 1157"/>
                <a:gd name="T3" fmla="*/ 216 h 216"/>
                <a:gd name="T4" fmla="*/ 0 w 1157"/>
                <a:gd name="T5" fmla="*/ 115 h 216"/>
                <a:gd name="T6" fmla="*/ 0 w 1157"/>
                <a:gd name="T7" fmla="*/ 103 h 216"/>
                <a:gd name="T8" fmla="*/ 30 w 1157"/>
                <a:gd name="T9" fmla="*/ 32 h 216"/>
                <a:gd name="T10" fmla="*/ 97 w 1157"/>
                <a:gd name="T11" fmla="*/ 1 h 216"/>
                <a:gd name="T12" fmla="*/ 123 w 1157"/>
                <a:gd name="T13" fmla="*/ 10 h 216"/>
                <a:gd name="T14" fmla="*/ 133 w 1157"/>
                <a:gd name="T15" fmla="*/ 13 h 216"/>
                <a:gd name="T16" fmla="*/ 133 w 1157"/>
                <a:gd name="T17" fmla="*/ 13 h 216"/>
                <a:gd name="T18" fmla="*/ 134 w 1157"/>
                <a:gd name="T19" fmla="*/ 13 h 216"/>
                <a:gd name="T20" fmla="*/ 146 w 1157"/>
                <a:gd name="T21" fmla="*/ 10 h 216"/>
                <a:gd name="T22" fmla="*/ 165 w 1157"/>
                <a:gd name="T23" fmla="*/ 2 h 216"/>
                <a:gd name="T24" fmla="*/ 1155 w 1157"/>
                <a:gd name="T25" fmla="*/ 3 h 216"/>
                <a:gd name="T26" fmla="*/ 1119 w 1157"/>
                <a:gd name="T27" fmla="*/ 25 h 216"/>
                <a:gd name="T28" fmla="*/ 164 w 1157"/>
                <a:gd name="T29" fmla="*/ 25 h 216"/>
                <a:gd name="T30" fmla="*/ 150 w 1157"/>
                <a:gd name="T31" fmla="*/ 29 h 216"/>
                <a:gd name="T32" fmla="*/ 133 w 1157"/>
                <a:gd name="T33" fmla="*/ 33 h 216"/>
                <a:gd name="T34" fmla="*/ 116 w 1157"/>
                <a:gd name="T35" fmla="*/ 29 h 216"/>
                <a:gd name="T36" fmla="*/ 98 w 1157"/>
                <a:gd name="T37" fmla="*/ 25 h 216"/>
                <a:gd name="T38" fmla="*/ 98 w 1157"/>
                <a:gd name="T39" fmla="*/ 25 h 216"/>
                <a:gd name="T40" fmla="*/ 98 w 1157"/>
                <a:gd name="T41" fmla="*/ 25 h 216"/>
                <a:gd name="T42" fmla="*/ 58 w 1157"/>
                <a:gd name="T43" fmla="*/ 47 h 216"/>
                <a:gd name="T44" fmla="*/ 33 w 1157"/>
                <a:gd name="T45" fmla="*/ 103 h 216"/>
                <a:gd name="T46" fmla="*/ 33 w 1157"/>
                <a:gd name="T47" fmla="*/ 115 h 216"/>
                <a:gd name="T48" fmla="*/ 100 w 1157"/>
                <a:gd name="T49" fmla="*/ 193 h 216"/>
                <a:gd name="T50" fmla="*/ 120 w 1157"/>
                <a:gd name="T51" fmla="*/ 190 h 216"/>
                <a:gd name="T52" fmla="*/ 135 w 1157"/>
                <a:gd name="T53" fmla="*/ 186 h 216"/>
                <a:gd name="T54" fmla="*/ 151 w 1157"/>
                <a:gd name="T55" fmla="*/ 191 h 216"/>
                <a:gd name="T56" fmla="*/ 158 w 1157"/>
                <a:gd name="T57" fmla="*/ 193 h 216"/>
                <a:gd name="T58" fmla="*/ 1114 w 1157"/>
                <a:gd name="T59" fmla="*/ 192 h 216"/>
                <a:gd name="T60" fmla="*/ 1157 w 1157"/>
                <a:gd name="T61" fmla="*/ 216 h 216"/>
                <a:gd name="T62" fmla="*/ 158 w 1157"/>
                <a:gd name="T63" fmla="*/ 216 h 216"/>
                <a:gd name="T64" fmla="*/ 142 w 1157"/>
                <a:gd name="T65" fmla="*/ 208 h 216"/>
                <a:gd name="T66" fmla="*/ 134 w 1157"/>
                <a:gd name="T67" fmla="*/ 206 h 216"/>
                <a:gd name="T68" fmla="*/ 126 w 1157"/>
                <a:gd name="T69" fmla="*/ 207 h 216"/>
                <a:gd name="T70" fmla="*/ 97 w 1157"/>
                <a:gd name="T7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7" h="216">
                  <a:moveTo>
                    <a:pt x="97" y="216"/>
                  </a:moveTo>
                  <a:cubicBezTo>
                    <a:pt x="95" y="216"/>
                    <a:pt x="93" y="216"/>
                    <a:pt x="91" y="216"/>
                  </a:cubicBezTo>
                  <a:cubicBezTo>
                    <a:pt x="54" y="215"/>
                    <a:pt x="0" y="165"/>
                    <a:pt x="0" y="11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1"/>
                    <a:pt x="19" y="43"/>
                    <a:pt x="30" y="32"/>
                  </a:cubicBezTo>
                  <a:cubicBezTo>
                    <a:pt x="46" y="16"/>
                    <a:pt x="82" y="1"/>
                    <a:pt x="97" y="1"/>
                  </a:cubicBezTo>
                  <a:cubicBezTo>
                    <a:pt x="111" y="0"/>
                    <a:pt x="118" y="7"/>
                    <a:pt x="123" y="10"/>
                  </a:cubicBezTo>
                  <a:cubicBezTo>
                    <a:pt x="126" y="11"/>
                    <a:pt x="129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7" y="13"/>
                    <a:pt x="142" y="12"/>
                    <a:pt x="146" y="10"/>
                  </a:cubicBezTo>
                  <a:cubicBezTo>
                    <a:pt x="152" y="8"/>
                    <a:pt x="153" y="1"/>
                    <a:pt x="165" y="2"/>
                  </a:cubicBezTo>
                  <a:cubicBezTo>
                    <a:pt x="175" y="2"/>
                    <a:pt x="997" y="4"/>
                    <a:pt x="1155" y="3"/>
                  </a:cubicBezTo>
                  <a:cubicBezTo>
                    <a:pt x="1155" y="3"/>
                    <a:pt x="1152" y="26"/>
                    <a:pt x="1119" y="25"/>
                  </a:cubicBezTo>
                  <a:cubicBezTo>
                    <a:pt x="1008" y="24"/>
                    <a:pt x="174" y="26"/>
                    <a:pt x="164" y="25"/>
                  </a:cubicBezTo>
                  <a:cubicBezTo>
                    <a:pt x="159" y="25"/>
                    <a:pt x="155" y="27"/>
                    <a:pt x="150" y="29"/>
                  </a:cubicBezTo>
                  <a:cubicBezTo>
                    <a:pt x="145" y="31"/>
                    <a:pt x="140" y="34"/>
                    <a:pt x="133" y="33"/>
                  </a:cubicBezTo>
                  <a:cubicBezTo>
                    <a:pt x="125" y="33"/>
                    <a:pt x="120" y="31"/>
                    <a:pt x="116" y="29"/>
                  </a:cubicBezTo>
                  <a:cubicBezTo>
                    <a:pt x="112" y="27"/>
                    <a:pt x="109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87" y="25"/>
                    <a:pt x="71" y="34"/>
                    <a:pt x="58" y="47"/>
                  </a:cubicBezTo>
                  <a:cubicBezTo>
                    <a:pt x="42" y="63"/>
                    <a:pt x="33" y="83"/>
                    <a:pt x="33" y="103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58"/>
                    <a:pt x="73" y="191"/>
                    <a:pt x="100" y="193"/>
                  </a:cubicBezTo>
                  <a:cubicBezTo>
                    <a:pt x="113" y="193"/>
                    <a:pt x="116" y="191"/>
                    <a:pt x="120" y="190"/>
                  </a:cubicBezTo>
                  <a:cubicBezTo>
                    <a:pt x="123" y="188"/>
                    <a:pt x="127" y="186"/>
                    <a:pt x="135" y="186"/>
                  </a:cubicBezTo>
                  <a:cubicBezTo>
                    <a:pt x="144" y="187"/>
                    <a:pt x="148" y="189"/>
                    <a:pt x="151" y="191"/>
                  </a:cubicBezTo>
                  <a:cubicBezTo>
                    <a:pt x="153" y="192"/>
                    <a:pt x="154" y="193"/>
                    <a:pt x="158" y="193"/>
                  </a:cubicBezTo>
                  <a:cubicBezTo>
                    <a:pt x="168" y="192"/>
                    <a:pt x="999" y="194"/>
                    <a:pt x="1114" y="192"/>
                  </a:cubicBezTo>
                  <a:cubicBezTo>
                    <a:pt x="1152" y="192"/>
                    <a:pt x="1157" y="216"/>
                    <a:pt x="1157" y="216"/>
                  </a:cubicBezTo>
                  <a:cubicBezTo>
                    <a:pt x="1153" y="216"/>
                    <a:pt x="171" y="216"/>
                    <a:pt x="158" y="216"/>
                  </a:cubicBezTo>
                  <a:cubicBezTo>
                    <a:pt x="151" y="216"/>
                    <a:pt x="146" y="210"/>
                    <a:pt x="142" y="208"/>
                  </a:cubicBezTo>
                  <a:cubicBezTo>
                    <a:pt x="140" y="207"/>
                    <a:pt x="139" y="206"/>
                    <a:pt x="134" y="206"/>
                  </a:cubicBezTo>
                  <a:cubicBezTo>
                    <a:pt x="130" y="206"/>
                    <a:pt x="128" y="206"/>
                    <a:pt x="126" y="207"/>
                  </a:cubicBezTo>
                  <a:cubicBezTo>
                    <a:pt x="121" y="210"/>
                    <a:pt x="108" y="216"/>
                    <a:pt x="97" y="216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3">
                    <a:lumMod val="88000"/>
                    <a:lumOff val="12000"/>
                  </a:scheme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8" name="Freeform 396"/>
            <p:cNvSpPr>
              <a:spLocks/>
            </p:cNvSpPr>
            <p:nvPr/>
          </p:nvSpPr>
          <p:spPr bwMode="auto">
            <a:xfrm>
              <a:off x="1885" y="2652"/>
              <a:ext cx="2368" cy="19"/>
            </a:xfrm>
            <a:custGeom>
              <a:avLst/>
              <a:gdLst>
                <a:gd name="T0" fmla="*/ 7 w 1000"/>
                <a:gd name="T1" fmla="*/ 0 h 8"/>
                <a:gd name="T2" fmla="*/ 994 w 1000"/>
                <a:gd name="T3" fmla="*/ 2 h 8"/>
                <a:gd name="T4" fmla="*/ 987 w 1000"/>
                <a:gd name="T5" fmla="*/ 4 h 8"/>
                <a:gd name="T6" fmla="*/ 6 w 1000"/>
                <a:gd name="T7" fmla="*/ 3 h 8"/>
                <a:gd name="T8" fmla="*/ 7 w 100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8">
                  <a:moveTo>
                    <a:pt x="7" y="0"/>
                  </a:moveTo>
                  <a:cubicBezTo>
                    <a:pt x="19" y="1"/>
                    <a:pt x="987" y="2"/>
                    <a:pt x="994" y="2"/>
                  </a:cubicBezTo>
                  <a:cubicBezTo>
                    <a:pt x="1000" y="2"/>
                    <a:pt x="994" y="4"/>
                    <a:pt x="987" y="4"/>
                  </a:cubicBezTo>
                  <a:cubicBezTo>
                    <a:pt x="770" y="6"/>
                    <a:pt x="183" y="8"/>
                    <a:pt x="6" y="3"/>
                  </a:cubicBezTo>
                  <a:cubicBezTo>
                    <a:pt x="3" y="1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F37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69" name="green book"/>
          <p:cNvGrpSpPr>
            <a:grpSpLocks noChangeAspect="1"/>
          </p:cNvGrpSpPr>
          <p:nvPr/>
        </p:nvGrpSpPr>
        <p:grpSpPr bwMode="auto">
          <a:xfrm>
            <a:off x="7479358" y="4826450"/>
            <a:ext cx="1339123" cy="756826"/>
            <a:chOff x="126" y="2622"/>
            <a:chExt cx="2509" cy="141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70" name="AutoShape 338"/>
            <p:cNvSpPr>
              <a:spLocks noChangeAspect="1" noChangeArrowheads="1" noTextEdit="1"/>
            </p:cNvSpPr>
            <p:nvPr/>
          </p:nvSpPr>
          <p:spPr bwMode="auto">
            <a:xfrm>
              <a:off x="126" y="2622"/>
              <a:ext cx="2509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1" name="Freeform 340"/>
            <p:cNvSpPr>
              <a:spLocks/>
            </p:cNvSpPr>
            <p:nvPr/>
          </p:nvSpPr>
          <p:spPr bwMode="auto">
            <a:xfrm>
              <a:off x="2128" y="3408"/>
              <a:ext cx="500" cy="625"/>
            </a:xfrm>
            <a:custGeom>
              <a:avLst/>
              <a:gdLst>
                <a:gd name="T0" fmla="*/ 46 w 211"/>
                <a:gd name="T1" fmla="*/ 227 h 263"/>
                <a:gd name="T2" fmla="*/ 211 w 211"/>
                <a:gd name="T3" fmla="*/ 263 h 263"/>
                <a:gd name="T4" fmla="*/ 87 w 211"/>
                <a:gd name="T5" fmla="*/ 0 h 263"/>
                <a:gd name="T6" fmla="*/ 0 w 211"/>
                <a:gd name="T7" fmla="*/ 0 h 263"/>
                <a:gd name="T8" fmla="*/ 46 w 211"/>
                <a:gd name="T9" fmla="*/ 22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63">
                  <a:moveTo>
                    <a:pt x="46" y="227"/>
                  </a:moveTo>
                  <a:cubicBezTo>
                    <a:pt x="102" y="234"/>
                    <a:pt x="211" y="263"/>
                    <a:pt x="211" y="26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" y="158"/>
                    <a:pt x="46" y="22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87000"/>
                  </a:schemeClr>
                </a:gs>
                <a:gs pos="1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2" name="Freeform 341"/>
            <p:cNvSpPr>
              <a:spLocks/>
            </p:cNvSpPr>
            <p:nvPr/>
          </p:nvSpPr>
          <p:spPr bwMode="auto">
            <a:xfrm>
              <a:off x="161" y="3266"/>
              <a:ext cx="2396" cy="762"/>
            </a:xfrm>
            <a:custGeom>
              <a:avLst/>
              <a:gdLst>
                <a:gd name="T0" fmla="*/ 990 w 1011"/>
                <a:gd name="T1" fmla="*/ 0 h 321"/>
                <a:gd name="T2" fmla="*/ 1011 w 1011"/>
                <a:gd name="T3" fmla="*/ 319 h 321"/>
                <a:gd name="T4" fmla="*/ 249 w 1011"/>
                <a:gd name="T5" fmla="*/ 319 h 321"/>
                <a:gd name="T6" fmla="*/ 177 w 1011"/>
                <a:gd name="T7" fmla="*/ 292 h 321"/>
                <a:gd name="T8" fmla="*/ 121 w 1011"/>
                <a:gd name="T9" fmla="*/ 316 h 321"/>
                <a:gd name="T10" fmla="*/ 0 w 1011"/>
                <a:gd name="T11" fmla="*/ 180 h 321"/>
                <a:gd name="T12" fmla="*/ 116 w 1011"/>
                <a:gd name="T13" fmla="*/ 12 h 321"/>
                <a:gd name="T14" fmla="*/ 990 w 1011"/>
                <a:gd name="T1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1" h="321">
                  <a:moveTo>
                    <a:pt x="990" y="0"/>
                  </a:moveTo>
                  <a:cubicBezTo>
                    <a:pt x="990" y="0"/>
                    <a:pt x="903" y="218"/>
                    <a:pt x="1011" y="319"/>
                  </a:cubicBezTo>
                  <a:cubicBezTo>
                    <a:pt x="1011" y="319"/>
                    <a:pt x="495" y="321"/>
                    <a:pt x="249" y="319"/>
                  </a:cubicBezTo>
                  <a:cubicBezTo>
                    <a:pt x="221" y="319"/>
                    <a:pt x="197" y="292"/>
                    <a:pt x="177" y="292"/>
                  </a:cubicBezTo>
                  <a:cubicBezTo>
                    <a:pt x="146" y="292"/>
                    <a:pt x="126" y="317"/>
                    <a:pt x="121" y="316"/>
                  </a:cubicBezTo>
                  <a:cubicBezTo>
                    <a:pt x="89" y="310"/>
                    <a:pt x="0" y="264"/>
                    <a:pt x="0" y="180"/>
                  </a:cubicBezTo>
                  <a:cubicBezTo>
                    <a:pt x="0" y="96"/>
                    <a:pt x="40" y="24"/>
                    <a:pt x="116" y="12"/>
                  </a:cubicBezTo>
                  <a:cubicBezTo>
                    <a:pt x="191" y="1"/>
                    <a:pt x="990" y="0"/>
                    <a:pt x="990" y="0"/>
                  </a:cubicBezTo>
                  <a:close/>
                </a:path>
              </a:pathLst>
            </a:custGeom>
            <a:gradFill>
              <a:gsLst>
                <a:gs pos="100000">
                  <a:srgbClr val="CB9446">
                    <a:lumMod val="65000"/>
                    <a:lumOff val="35000"/>
                  </a:srgbClr>
                </a:gs>
                <a:gs pos="0">
                  <a:srgbClr val="F8DDA2"/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3" name="Freeform 342"/>
            <p:cNvSpPr>
              <a:spLocks/>
            </p:cNvSpPr>
            <p:nvPr/>
          </p:nvSpPr>
          <p:spPr bwMode="auto">
            <a:xfrm>
              <a:off x="131" y="2624"/>
              <a:ext cx="2502" cy="979"/>
            </a:xfrm>
            <a:custGeom>
              <a:avLst/>
              <a:gdLst>
                <a:gd name="T0" fmla="*/ 936 w 1056"/>
                <a:gd name="T1" fmla="*/ 0 h 412"/>
                <a:gd name="T2" fmla="*/ 334 w 1056"/>
                <a:gd name="T3" fmla="*/ 0 h 412"/>
                <a:gd name="T4" fmla="*/ 310 w 1056"/>
                <a:gd name="T5" fmla="*/ 13 h 412"/>
                <a:gd name="T6" fmla="*/ 294 w 1056"/>
                <a:gd name="T7" fmla="*/ 17 h 412"/>
                <a:gd name="T8" fmla="*/ 293 w 1056"/>
                <a:gd name="T9" fmla="*/ 17 h 412"/>
                <a:gd name="T10" fmla="*/ 293 w 1056"/>
                <a:gd name="T11" fmla="*/ 17 h 412"/>
                <a:gd name="T12" fmla="*/ 280 w 1056"/>
                <a:gd name="T13" fmla="*/ 12 h 412"/>
                <a:gd name="T14" fmla="*/ 248 w 1056"/>
                <a:gd name="T15" fmla="*/ 2 h 412"/>
                <a:gd name="T16" fmla="*/ 183 w 1056"/>
                <a:gd name="T17" fmla="*/ 35 h 412"/>
                <a:gd name="T18" fmla="*/ 166 w 1056"/>
                <a:gd name="T19" fmla="*/ 56 h 412"/>
                <a:gd name="T20" fmla="*/ 151 w 1056"/>
                <a:gd name="T21" fmla="*/ 78 h 412"/>
                <a:gd name="T22" fmla="*/ 55 w 1056"/>
                <a:gd name="T23" fmla="*/ 247 h 412"/>
                <a:gd name="T24" fmla="*/ 0 w 1056"/>
                <a:gd name="T25" fmla="*/ 412 h 412"/>
                <a:gd name="T26" fmla="*/ 159 w 1056"/>
                <a:gd name="T27" fmla="*/ 276 h 412"/>
                <a:gd name="T28" fmla="*/ 1056 w 1056"/>
                <a:gd name="T29" fmla="*/ 257 h 412"/>
                <a:gd name="T30" fmla="*/ 936 w 1056"/>
                <a:gd name="T3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6" h="412">
                  <a:moveTo>
                    <a:pt x="936" y="0"/>
                  </a:moveTo>
                  <a:cubicBezTo>
                    <a:pt x="733" y="0"/>
                    <a:pt x="347" y="1"/>
                    <a:pt x="334" y="0"/>
                  </a:cubicBezTo>
                  <a:cubicBezTo>
                    <a:pt x="319" y="0"/>
                    <a:pt x="317" y="10"/>
                    <a:pt x="310" y="13"/>
                  </a:cubicBezTo>
                  <a:cubicBezTo>
                    <a:pt x="305" y="16"/>
                    <a:pt x="298" y="17"/>
                    <a:pt x="294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87" y="17"/>
                    <a:pt x="284" y="15"/>
                    <a:pt x="280" y="12"/>
                  </a:cubicBezTo>
                  <a:cubicBezTo>
                    <a:pt x="274" y="9"/>
                    <a:pt x="266" y="1"/>
                    <a:pt x="248" y="2"/>
                  </a:cubicBezTo>
                  <a:cubicBezTo>
                    <a:pt x="228" y="2"/>
                    <a:pt x="203" y="15"/>
                    <a:pt x="183" y="35"/>
                  </a:cubicBezTo>
                  <a:cubicBezTo>
                    <a:pt x="178" y="40"/>
                    <a:pt x="172" y="47"/>
                    <a:pt x="166" y="56"/>
                  </a:cubicBezTo>
                  <a:cubicBezTo>
                    <a:pt x="160" y="63"/>
                    <a:pt x="155" y="70"/>
                    <a:pt x="151" y="78"/>
                  </a:cubicBezTo>
                  <a:cubicBezTo>
                    <a:pt x="117" y="138"/>
                    <a:pt x="76" y="211"/>
                    <a:pt x="55" y="247"/>
                  </a:cubicBezTo>
                  <a:cubicBezTo>
                    <a:pt x="18" y="314"/>
                    <a:pt x="0" y="363"/>
                    <a:pt x="0" y="412"/>
                  </a:cubicBezTo>
                  <a:cubicBezTo>
                    <a:pt x="0" y="412"/>
                    <a:pt x="58" y="273"/>
                    <a:pt x="159" y="276"/>
                  </a:cubicBezTo>
                  <a:cubicBezTo>
                    <a:pt x="261" y="279"/>
                    <a:pt x="1056" y="257"/>
                    <a:pt x="1056" y="257"/>
                  </a:cubicBezTo>
                  <a:lnTo>
                    <a:pt x="936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0"/>
                  </a:schemeClr>
                </a:gs>
                <a:gs pos="0">
                  <a:schemeClr val="accent1">
                    <a:lumMod val="50000"/>
                  </a:schemeClr>
                </a:gs>
                <a:gs pos="32000">
                  <a:schemeClr val="accent1">
                    <a:lumMod val="75000"/>
                  </a:scheme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4" name="Freeform 343"/>
            <p:cNvSpPr>
              <a:spLocks/>
            </p:cNvSpPr>
            <p:nvPr/>
          </p:nvSpPr>
          <p:spPr bwMode="auto">
            <a:xfrm>
              <a:off x="214" y="3776"/>
              <a:ext cx="2224" cy="10"/>
            </a:xfrm>
            <a:custGeom>
              <a:avLst/>
              <a:gdLst>
                <a:gd name="T0" fmla="*/ 0 w 939"/>
                <a:gd name="T1" fmla="*/ 1 h 4"/>
                <a:gd name="T2" fmla="*/ 1 w 939"/>
                <a:gd name="T3" fmla="*/ 3 h 4"/>
                <a:gd name="T4" fmla="*/ 939 w 939"/>
                <a:gd name="T5" fmla="*/ 3 h 4"/>
                <a:gd name="T6" fmla="*/ 938 w 939"/>
                <a:gd name="T7" fmla="*/ 0 h 4"/>
                <a:gd name="T8" fmla="*/ 0 w 939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4">
                  <a:moveTo>
                    <a:pt x="0" y="1"/>
                  </a:moveTo>
                  <a:cubicBezTo>
                    <a:pt x="1" y="4"/>
                    <a:pt x="0" y="1"/>
                    <a:pt x="1" y="3"/>
                  </a:cubicBezTo>
                  <a:cubicBezTo>
                    <a:pt x="939" y="3"/>
                    <a:pt x="939" y="3"/>
                    <a:pt x="939" y="3"/>
                  </a:cubicBezTo>
                  <a:cubicBezTo>
                    <a:pt x="938" y="1"/>
                    <a:pt x="938" y="2"/>
                    <a:pt x="938" y="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5" name="Freeform 344"/>
            <p:cNvSpPr>
              <a:spLocks/>
            </p:cNvSpPr>
            <p:nvPr/>
          </p:nvSpPr>
          <p:spPr bwMode="auto">
            <a:xfrm>
              <a:off x="195" y="3719"/>
              <a:ext cx="2236" cy="7"/>
            </a:xfrm>
            <a:custGeom>
              <a:avLst/>
              <a:gdLst>
                <a:gd name="T0" fmla="*/ 0 w 944"/>
                <a:gd name="T1" fmla="*/ 0 h 3"/>
                <a:gd name="T2" fmla="*/ 1 w 944"/>
                <a:gd name="T3" fmla="*/ 3 h 3"/>
                <a:gd name="T4" fmla="*/ 944 w 944"/>
                <a:gd name="T5" fmla="*/ 3 h 3"/>
                <a:gd name="T6" fmla="*/ 943 w 944"/>
                <a:gd name="T7" fmla="*/ 0 h 3"/>
                <a:gd name="T8" fmla="*/ 0 w 94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3">
                  <a:moveTo>
                    <a:pt x="0" y="0"/>
                  </a:moveTo>
                  <a:cubicBezTo>
                    <a:pt x="0" y="3"/>
                    <a:pt x="1" y="1"/>
                    <a:pt x="1" y="3"/>
                  </a:cubicBezTo>
                  <a:cubicBezTo>
                    <a:pt x="944" y="3"/>
                    <a:pt x="944" y="3"/>
                    <a:pt x="944" y="3"/>
                  </a:cubicBezTo>
                  <a:cubicBezTo>
                    <a:pt x="944" y="1"/>
                    <a:pt x="943" y="2"/>
                    <a:pt x="943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6" name="Freeform 345"/>
            <p:cNvSpPr>
              <a:spLocks/>
            </p:cNvSpPr>
            <p:nvPr/>
          </p:nvSpPr>
          <p:spPr bwMode="auto">
            <a:xfrm>
              <a:off x="289" y="3890"/>
              <a:ext cx="2183" cy="10"/>
            </a:xfrm>
            <a:custGeom>
              <a:avLst/>
              <a:gdLst>
                <a:gd name="T0" fmla="*/ 919 w 921"/>
                <a:gd name="T1" fmla="*/ 0 h 4"/>
                <a:gd name="T2" fmla="*/ 0 w 921"/>
                <a:gd name="T3" fmla="*/ 0 h 4"/>
                <a:gd name="T4" fmla="*/ 4 w 921"/>
                <a:gd name="T5" fmla="*/ 4 h 4"/>
                <a:gd name="T6" fmla="*/ 921 w 921"/>
                <a:gd name="T7" fmla="*/ 4 h 4"/>
                <a:gd name="T8" fmla="*/ 919 w 9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4">
                  <a:moveTo>
                    <a:pt x="9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1"/>
                    <a:pt x="4" y="4"/>
                  </a:cubicBezTo>
                  <a:cubicBezTo>
                    <a:pt x="921" y="4"/>
                    <a:pt x="921" y="4"/>
                    <a:pt x="921" y="4"/>
                  </a:cubicBezTo>
                  <a:cubicBezTo>
                    <a:pt x="920" y="1"/>
                    <a:pt x="920" y="3"/>
                    <a:pt x="919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7" name="Freeform 346"/>
            <p:cNvSpPr>
              <a:spLocks/>
            </p:cNvSpPr>
            <p:nvPr/>
          </p:nvSpPr>
          <p:spPr bwMode="auto">
            <a:xfrm>
              <a:off x="247" y="3833"/>
              <a:ext cx="2203" cy="10"/>
            </a:xfrm>
            <a:custGeom>
              <a:avLst/>
              <a:gdLst>
                <a:gd name="T0" fmla="*/ 0 w 930"/>
                <a:gd name="T1" fmla="*/ 1 h 4"/>
                <a:gd name="T2" fmla="*/ 2 w 930"/>
                <a:gd name="T3" fmla="*/ 4 h 4"/>
                <a:gd name="T4" fmla="*/ 930 w 930"/>
                <a:gd name="T5" fmla="*/ 4 h 4"/>
                <a:gd name="T6" fmla="*/ 929 w 930"/>
                <a:gd name="T7" fmla="*/ 0 h 4"/>
                <a:gd name="T8" fmla="*/ 0 w 93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4">
                  <a:moveTo>
                    <a:pt x="0" y="1"/>
                  </a:moveTo>
                  <a:cubicBezTo>
                    <a:pt x="1" y="3"/>
                    <a:pt x="0" y="1"/>
                    <a:pt x="2" y="4"/>
                  </a:cubicBezTo>
                  <a:cubicBezTo>
                    <a:pt x="930" y="4"/>
                    <a:pt x="930" y="4"/>
                    <a:pt x="930" y="4"/>
                  </a:cubicBezTo>
                  <a:cubicBezTo>
                    <a:pt x="929" y="1"/>
                    <a:pt x="930" y="3"/>
                    <a:pt x="929" y="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8" name="Freeform 347"/>
            <p:cNvSpPr>
              <a:spLocks/>
            </p:cNvSpPr>
            <p:nvPr/>
          </p:nvSpPr>
          <p:spPr bwMode="auto">
            <a:xfrm>
              <a:off x="188" y="3672"/>
              <a:ext cx="2241" cy="7"/>
            </a:xfrm>
            <a:custGeom>
              <a:avLst/>
              <a:gdLst>
                <a:gd name="T0" fmla="*/ 946 w 946"/>
                <a:gd name="T1" fmla="*/ 0 h 3"/>
                <a:gd name="T2" fmla="*/ 1 w 946"/>
                <a:gd name="T3" fmla="*/ 1 h 3"/>
                <a:gd name="T4" fmla="*/ 0 w 946"/>
                <a:gd name="T5" fmla="*/ 3 h 3"/>
                <a:gd name="T6" fmla="*/ 946 w 946"/>
                <a:gd name="T7" fmla="*/ 3 h 3"/>
                <a:gd name="T8" fmla="*/ 946 w 94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3">
                  <a:moveTo>
                    <a:pt x="94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1"/>
                    <a:pt x="0" y="3"/>
                  </a:cubicBezTo>
                  <a:cubicBezTo>
                    <a:pt x="946" y="3"/>
                    <a:pt x="946" y="3"/>
                    <a:pt x="946" y="3"/>
                  </a:cubicBezTo>
                  <a:cubicBezTo>
                    <a:pt x="946" y="1"/>
                    <a:pt x="946" y="2"/>
                    <a:pt x="946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9" name="Freeform 348"/>
            <p:cNvSpPr>
              <a:spLocks/>
            </p:cNvSpPr>
            <p:nvPr/>
          </p:nvSpPr>
          <p:spPr bwMode="auto">
            <a:xfrm>
              <a:off x="259" y="3384"/>
              <a:ext cx="2210" cy="8"/>
            </a:xfrm>
            <a:custGeom>
              <a:avLst/>
              <a:gdLst>
                <a:gd name="T0" fmla="*/ 932 w 933"/>
                <a:gd name="T1" fmla="*/ 3 h 3"/>
                <a:gd name="T2" fmla="*/ 932 w 933"/>
                <a:gd name="T3" fmla="*/ 0 h 3"/>
                <a:gd name="T4" fmla="*/ 7 w 933"/>
                <a:gd name="T5" fmla="*/ 0 h 3"/>
                <a:gd name="T6" fmla="*/ 0 w 933"/>
                <a:gd name="T7" fmla="*/ 3 h 3"/>
                <a:gd name="T8" fmla="*/ 932 w 93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">
                  <a:moveTo>
                    <a:pt x="932" y="3"/>
                  </a:moveTo>
                  <a:cubicBezTo>
                    <a:pt x="933" y="1"/>
                    <a:pt x="932" y="3"/>
                    <a:pt x="93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2" y="1"/>
                    <a:pt x="0" y="3"/>
                  </a:cubicBezTo>
                  <a:lnTo>
                    <a:pt x="932" y="3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0" name="Freeform 349"/>
            <p:cNvSpPr>
              <a:spLocks/>
            </p:cNvSpPr>
            <p:nvPr/>
          </p:nvSpPr>
          <p:spPr bwMode="auto">
            <a:xfrm>
              <a:off x="188" y="3615"/>
              <a:ext cx="2243" cy="7"/>
            </a:xfrm>
            <a:custGeom>
              <a:avLst/>
              <a:gdLst>
                <a:gd name="T0" fmla="*/ 946 w 947"/>
                <a:gd name="T1" fmla="*/ 3 h 3"/>
                <a:gd name="T2" fmla="*/ 947 w 947"/>
                <a:gd name="T3" fmla="*/ 0 h 3"/>
                <a:gd name="T4" fmla="*/ 1 w 947"/>
                <a:gd name="T5" fmla="*/ 1 h 3"/>
                <a:gd name="T6" fmla="*/ 0 w 947"/>
                <a:gd name="T7" fmla="*/ 3 h 3"/>
                <a:gd name="T8" fmla="*/ 946 w 94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3">
                  <a:moveTo>
                    <a:pt x="946" y="3"/>
                  </a:moveTo>
                  <a:cubicBezTo>
                    <a:pt x="947" y="1"/>
                    <a:pt x="947" y="2"/>
                    <a:pt x="947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1" y="1"/>
                    <a:pt x="0" y="3"/>
                  </a:cubicBezTo>
                  <a:lnTo>
                    <a:pt x="946" y="3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1" name="Freeform 350"/>
            <p:cNvSpPr>
              <a:spLocks/>
            </p:cNvSpPr>
            <p:nvPr/>
          </p:nvSpPr>
          <p:spPr bwMode="auto">
            <a:xfrm>
              <a:off x="192" y="3555"/>
              <a:ext cx="2244" cy="10"/>
            </a:xfrm>
            <a:custGeom>
              <a:avLst/>
              <a:gdLst>
                <a:gd name="T0" fmla="*/ 946 w 947"/>
                <a:gd name="T1" fmla="*/ 4 h 4"/>
                <a:gd name="T2" fmla="*/ 947 w 947"/>
                <a:gd name="T3" fmla="*/ 0 h 4"/>
                <a:gd name="T4" fmla="*/ 2 w 947"/>
                <a:gd name="T5" fmla="*/ 1 h 4"/>
                <a:gd name="T6" fmla="*/ 0 w 947"/>
                <a:gd name="T7" fmla="*/ 4 h 4"/>
                <a:gd name="T8" fmla="*/ 946 w 94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4">
                  <a:moveTo>
                    <a:pt x="946" y="4"/>
                  </a:moveTo>
                  <a:cubicBezTo>
                    <a:pt x="947" y="1"/>
                    <a:pt x="946" y="2"/>
                    <a:pt x="947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1" y="1"/>
                    <a:pt x="0" y="4"/>
                  </a:cubicBezTo>
                  <a:lnTo>
                    <a:pt x="946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2" name="Freeform 351"/>
            <p:cNvSpPr>
              <a:spLocks/>
            </p:cNvSpPr>
            <p:nvPr/>
          </p:nvSpPr>
          <p:spPr bwMode="auto">
            <a:xfrm>
              <a:off x="387" y="3947"/>
              <a:ext cx="2113" cy="10"/>
            </a:xfrm>
            <a:custGeom>
              <a:avLst/>
              <a:gdLst>
                <a:gd name="T0" fmla="*/ 890 w 892"/>
                <a:gd name="T1" fmla="*/ 0 h 4"/>
                <a:gd name="T2" fmla="*/ 0 w 892"/>
                <a:gd name="T3" fmla="*/ 0 h 4"/>
                <a:gd name="T4" fmla="*/ 4 w 892"/>
                <a:gd name="T5" fmla="*/ 4 h 4"/>
                <a:gd name="T6" fmla="*/ 892 w 892"/>
                <a:gd name="T7" fmla="*/ 4 h 4"/>
                <a:gd name="T8" fmla="*/ 890 w 89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2" h="4">
                  <a:moveTo>
                    <a:pt x="8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1" y="2"/>
                    <a:pt x="4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1" y="2"/>
                    <a:pt x="892" y="3"/>
                    <a:pt x="890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3" name="Freeform 352"/>
            <p:cNvSpPr>
              <a:spLocks/>
            </p:cNvSpPr>
            <p:nvPr/>
          </p:nvSpPr>
          <p:spPr bwMode="auto">
            <a:xfrm>
              <a:off x="192" y="3498"/>
              <a:ext cx="2253" cy="10"/>
            </a:xfrm>
            <a:custGeom>
              <a:avLst/>
              <a:gdLst>
                <a:gd name="T0" fmla="*/ 950 w 951"/>
                <a:gd name="T1" fmla="*/ 4 h 4"/>
                <a:gd name="T2" fmla="*/ 951 w 951"/>
                <a:gd name="T3" fmla="*/ 0 h 4"/>
                <a:gd name="T4" fmla="*/ 2 w 951"/>
                <a:gd name="T5" fmla="*/ 0 h 4"/>
                <a:gd name="T6" fmla="*/ 0 w 951"/>
                <a:gd name="T7" fmla="*/ 4 h 4"/>
                <a:gd name="T8" fmla="*/ 950 w 95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4">
                  <a:moveTo>
                    <a:pt x="950" y="4"/>
                  </a:moveTo>
                  <a:cubicBezTo>
                    <a:pt x="950" y="1"/>
                    <a:pt x="951" y="2"/>
                    <a:pt x="95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4"/>
                  </a:cubicBezTo>
                  <a:lnTo>
                    <a:pt x="950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4" name="Freeform 353"/>
            <p:cNvSpPr>
              <a:spLocks/>
            </p:cNvSpPr>
            <p:nvPr/>
          </p:nvSpPr>
          <p:spPr bwMode="auto">
            <a:xfrm>
              <a:off x="218" y="3439"/>
              <a:ext cx="2237" cy="10"/>
            </a:xfrm>
            <a:custGeom>
              <a:avLst/>
              <a:gdLst>
                <a:gd name="T0" fmla="*/ 943 w 944"/>
                <a:gd name="T1" fmla="*/ 4 h 4"/>
                <a:gd name="T2" fmla="*/ 944 w 944"/>
                <a:gd name="T3" fmla="*/ 0 h 4"/>
                <a:gd name="T4" fmla="*/ 3 w 944"/>
                <a:gd name="T5" fmla="*/ 0 h 4"/>
                <a:gd name="T6" fmla="*/ 0 w 944"/>
                <a:gd name="T7" fmla="*/ 4 h 4"/>
                <a:gd name="T8" fmla="*/ 943 w 94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4">
                  <a:moveTo>
                    <a:pt x="943" y="4"/>
                  </a:moveTo>
                  <a:cubicBezTo>
                    <a:pt x="944" y="2"/>
                    <a:pt x="944" y="3"/>
                    <a:pt x="9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2" y="2"/>
                    <a:pt x="0" y="4"/>
                  </a:cubicBezTo>
                  <a:lnTo>
                    <a:pt x="943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5" name="Freeform 355"/>
            <p:cNvSpPr>
              <a:spLocks/>
            </p:cNvSpPr>
            <p:nvPr/>
          </p:nvSpPr>
          <p:spPr bwMode="auto">
            <a:xfrm>
              <a:off x="344" y="3327"/>
              <a:ext cx="2139" cy="10"/>
            </a:xfrm>
            <a:custGeom>
              <a:avLst/>
              <a:gdLst>
                <a:gd name="T0" fmla="*/ 8 w 903"/>
                <a:gd name="T1" fmla="*/ 0 h 4"/>
                <a:gd name="T2" fmla="*/ 2 w 903"/>
                <a:gd name="T3" fmla="*/ 3 h 4"/>
                <a:gd name="T4" fmla="*/ 0 w 903"/>
                <a:gd name="T5" fmla="*/ 3 h 4"/>
                <a:gd name="T6" fmla="*/ 902 w 903"/>
                <a:gd name="T7" fmla="*/ 3 h 4"/>
                <a:gd name="T8" fmla="*/ 903 w 903"/>
                <a:gd name="T9" fmla="*/ 0 h 4"/>
                <a:gd name="T10" fmla="*/ 8 w 90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4">
                  <a:moveTo>
                    <a:pt x="8" y="0"/>
                  </a:moveTo>
                  <a:cubicBezTo>
                    <a:pt x="3" y="2"/>
                    <a:pt x="6" y="0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889" y="4"/>
                    <a:pt x="902" y="3"/>
                  </a:cubicBezTo>
                  <a:cubicBezTo>
                    <a:pt x="902" y="3"/>
                    <a:pt x="903" y="0"/>
                    <a:pt x="903" y="0"/>
                  </a:cubicBez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6" name="Freeform 356"/>
            <p:cNvSpPr>
              <a:spLocks/>
            </p:cNvSpPr>
            <p:nvPr/>
          </p:nvSpPr>
          <p:spPr bwMode="auto">
            <a:xfrm>
              <a:off x="176" y="3266"/>
              <a:ext cx="2331" cy="489"/>
            </a:xfrm>
            <a:custGeom>
              <a:avLst/>
              <a:gdLst>
                <a:gd name="T0" fmla="*/ 975 w 984"/>
                <a:gd name="T1" fmla="*/ 24 h 206"/>
                <a:gd name="T2" fmla="*/ 984 w 984"/>
                <a:gd name="T3" fmla="*/ 0 h 206"/>
                <a:gd name="T4" fmla="*/ 110 w 984"/>
                <a:gd name="T5" fmla="*/ 12 h 206"/>
                <a:gd name="T6" fmla="*/ 0 w 984"/>
                <a:gd name="T7" fmla="*/ 175 h 206"/>
                <a:gd name="T8" fmla="*/ 12 w 984"/>
                <a:gd name="T9" fmla="*/ 204 h 206"/>
                <a:gd name="T10" fmla="*/ 39 w 984"/>
                <a:gd name="T11" fmla="*/ 99 h 206"/>
                <a:gd name="T12" fmla="*/ 238 w 984"/>
                <a:gd name="T13" fmla="*/ 37 h 206"/>
                <a:gd name="T14" fmla="*/ 975 w 984"/>
                <a:gd name="T15" fmla="*/ 2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4" h="206">
                  <a:moveTo>
                    <a:pt x="975" y="24"/>
                  </a:moveTo>
                  <a:cubicBezTo>
                    <a:pt x="980" y="9"/>
                    <a:pt x="984" y="0"/>
                    <a:pt x="984" y="0"/>
                  </a:cubicBezTo>
                  <a:cubicBezTo>
                    <a:pt x="984" y="0"/>
                    <a:pt x="185" y="1"/>
                    <a:pt x="110" y="12"/>
                  </a:cubicBezTo>
                  <a:cubicBezTo>
                    <a:pt x="34" y="24"/>
                    <a:pt x="0" y="91"/>
                    <a:pt x="0" y="175"/>
                  </a:cubicBezTo>
                  <a:cubicBezTo>
                    <a:pt x="0" y="188"/>
                    <a:pt x="9" y="193"/>
                    <a:pt x="12" y="204"/>
                  </a:cubicBezTo>
                  <a:cubicBezTo>
                    <a:pt x="15" y="206"/>
                    <a:pt x="6" y="145"/>
                    <a:pt x="39" y="99"/>
                  </a:cubicBezTo>
                  <a:cubicBezTo>
                    <a:pt x="66" y="60"/>
                    <a:pt x="124" y="35"/>
                    <a:pt x="238" y="37"/>
                  </a:cubicBezTo>
                  <a:cubicBezTo>
                    <a:pt x="470" y="39"/>
                    <a:pt x="907" y="29"/>
                    <a:pt x="975" y="2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7" name="Freeform 357"/>
            <p:cNvSpPr>
              <a:spLocks/>
            </p:cNvSpPr>
            <p:nvPr/>
          </p:nvSpPr>
          <p:spPr bwMode="auto">
            <a:xfrm>
              <a:off x="164" y="3617"/>
              <a:ext cx="52" cy="5"/>
            </a:xfrm>
            <a:custGeom>
              <a:avLst/>
              <a:gdLst>
                <a:gd name="T0" fmla="*/ 21 w 22"/>
                <a:gd name="T1" fmla="*/ 2 h 2"/>
                <a:gd name="T2" fmla="*/ 22 w 22"/>
                <a:gd name="T3" fmla="*/ 0 h 2"/>
                <a:gd name="T4" fmla="*/ 11 w 22"/>
                <a:gd name="T5" fmla="*/ 0 h 2"/>
                <a:gd name="T6" fmla="*/ 11 w 22"/>
                <a:gd name="T7" fmla="*/ 2 h 2"/>
                <a:gd name="T8" fmla="*/ 0 w 22"/>
                <a:gd name="T9" fmla="*/ 2 h 2"/>
                <a:gd name="T10" fmla="*/ 21 w 2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">
                  <a:moveTo>
                    <a:pt x="21" y="2"/>
                  </a:moveTo>
                  <a:cubicBezTo>
                    <a:pt x="22" y="0"/>
                    <a:pt x="21" y="2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8" name="Freeform 358"/>
            <p:cNvSpPr>
              <a:spLocks/>
            </p:cNvSpPr>
            <p:nvPr/>
          </p:nvSpPr>
          <p:spPr bwMode="auto">
            <a:xfrm>
              <a:off x="192" y="3558"/>
              <a:ext cx="45" cy="7"/>
            </a:xfrm>
            <a:custGeom>
              <a:avLst/>
              <a:gdLst>
                <a:gd name="T0" fmla="*/ 1 w 19"/>
                <a:gd name="T1" fmla="*/ 3 h 3"/>
                <a:gd name="T2" fmla="*/ 17 w 19"/>
                <a:gd name="T3" fmla="*/ 3 h 3"/>
                <a:gd name="T4" fmla="*/ 19 w 19"/>
                <a:gd name="T5" fmla="*/ 0 h 3"/>
                <a:gd name="T6" fmla="*/ 1 w 19"/>
                <a:gd name="T7" fmla="*/ 0 h 3"/>
                <a:gd name="T8" fmla="*/ 1 w 1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">
                  <a:moveTo>
                    <a:pt x="1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9" y="0"/>
                    <a:pt x="16" y="2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9" name="Freeform 359"/>
            <p:cNvSpPr>
              <a:spLocks/>
            </p:cNvSpPr>
            <p:nvPr/>
          </p:nvSpPr>
          <p:spPr bwMode="auto">
            <a:xfrm>
              <a:off x="209" y="3498"/>
              <a:ext cx="61" cy="10"/>
            </a:xfrm>
            <a:custGeom>
              <a:avLst/>
              <a:gdLst>
                <a:gd name="T0" fmla="*/ 22 w 26"/>
                <a:gd name="T1" fmla="*/ 4 h 4"/>
                <a:gd name="T2" fmla="*/ 26 w 26"/>
                <a:gd name="T3" fmla="*/ 0 h 4"/>
                <a:gd name="T4" fmla="*/ 2 w 26"/>
                <a:gd name="T5" fmla="*/ 0 h 4"/>
                <a:gd name="T6" fmla="*/ 0 w 26"/>
                <a:gd name="T7" fmla="*/ 4 h 4"/>
                <a:gd name="T8" fmla="*/ 22 w 2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">
                  <a:moveTo>
                    <a:pt x="22" y="4"/>
                  </a:moveTo>
                  <a:cubicBezTo>
                    <a:pt x="25" y="1"/>
                    <a:pt x="23" y="2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4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0" name="Freeform 360"/>
            <p:cNvSpPr>
              <a:spLocks/>
            </p:cNvSpPr>
            <p:nvPr/>
          </p:nvSpPr>
          <p:spPr bwMode="auto">
            <a:xfrm>
              <a:off x="195" y="3722"/>
              <a:ext cx="11" cy="4"/>
            </a:xfrm>
            <a:custGeom>
              <a:avLst/>
              <a:gdLst>
                <a:gd name="T0" fmla="*/ 5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0 w 5"/>
                <a:gd name="T7" fmla="*/ 2 h 2"/>
                <a:gd name="T8" fmla="*/ 5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0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291" name="Picture 3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3758"/>
              <a:ext cx="57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" name="Freeform 362"/>
            <p:cNvSpPr>
              <a:spLocks/>
            </p:cNvSpPr>
            <p:nvPr/>
          </p:nvSpPr>
          <p:spPr bwMode="auto">
            <a:xfrm>
              <a:off x="185" y="3674"/>
              <a:ext cx="26" cy="7"/>
            </a:xfrm>
            <a:custGeom>
              <a:avLst/>
              <a:gdLst>
                <a:gd name="T0" fmla="*/ 10 w 11"/>
                <a:gd name="T1" fmla="*/ 2 h 3"/>
                <a:gd name="T2" fmla="*/ 10 w 11"/>
                <a:gd name="T3" fmla="*/ 0 h 3"/>
                <a:gd name="T4" fmla="*/ 0 w 11"/>
                <a:gd name="T5" fmla="*/ 0 h 3"/>
                <a:gd name="T6" fmla="*/ 0 w 11"/>
                <a:gd name="T7" fmla="*/ 2 h 3"/>
                <a:gd name="T8" fmla="*/ 1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0" y="2"/>
                  </a:moveTo>
                  <a:cubicBezTo>
                    <a:pt x="11" y="0"/>
                    <a:pt x="9" y="3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2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3" name="Freeform 363"/>
            <p:cNvSpPr>
              <a:spLocks/>
            </p:cNvSpPr>
            <p:nvPr/>
          </p:nvSpPr>
          <p:spPr bwMode="auto">
            <a:xfrm>
              <a:off x="285" y="3384"/>
              <a:ext cx="156" cy="8"/>
            </a:xfrm>
            <a:custGeom>
              <a:avLst/>
              <a:gdLst>
                <a:gd name="T0" fmla="*/ 4 w 66"/>
                <a:gd name="T1" fmla="*/ 0 h 3"/>
                <a:gd name="T2" fmla="*/ 0 w 66"/>
                <a:gd name="T3" fmla="*/ 3 h 3"/>
                <a:gd name="T4" fmla="*/ 57 w 66"/>
                <a:gd name="T5" fmla="*/ 3 h 3"/>
                <a:gd name="T6" fmla="*/ 66 w 66"/>
                <a:gd name="T7" fmla="*/ 0 h 3"/>
                <a:gd name="T8" fmla="*/ 4 w 6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">
                  <a:moveTo>
                    <a:pt x="4" y="0"/>
                  </a:moveTo>
                  <a:cubicBezTo>
                    <a:pt x="1" y="2"/>
                    <a:pt x="2" y="0"/>
                    <a:pt x="0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6" y="1"/>
                    <a:pt x="61" y="1"/>
                    <a:pt x="6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4" name="Freeform 364"/>
            <p:cNvSpPr>
              <a:spLocks/>
            </p:cNvSpPr>
            <p:nvPr/>
          </p:nvSpPr>
          <p:spPr bwMode="auto">
            <a:xfrm>
              <a:off x="218" y="3439"/>
              <a:ext cx="112" cy="10"/>
            </a:xfrm>
            <a:custGeom>
              <a:avLst/>
              <a:gdLst>
                <a:gd name="T0" fmla="*/ 41 w 47"/>
                <a:gd name="T1" fmla="*/ 4 h 4"/>
                <a:gd name="T2" fmla="*/ 47 w 47"/>
                <a:gd name="T3" fmla="*/ 0 h 4"/>
                <a:gd name="T4" fmla="*/ 4 w 47"/>
                <a:gd name="T5" fmla="*/ 0 h 4"/>
                <a:gd name="T6" fmla="*/ 0 w 47"/>
                <a:gd name="T7" fmla="*/ 4 h 4"/>
                <a:gd name="T8" fmla="*/ 0 w 47"/>
                <a:gd name="T9" fmla="*/ 4 h 4"/>
                <a:gd name="T10" fmla="*/ 41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41" y="4"/>
                  </a:moveTo>
                  <a:cubicBezTo>
                    <a:pt x="44" y="2"/>
                    <a:pt x="44" y="1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41" y="4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5" name="Freeform 365"/>
            <p:cNvSpPr>
              <a:spLocks/>
            </p:cNvSpPr>
            <p:nvPr/>
          </p:nvSpPr>
          <p:spPr bwMode="auto">
            <a:xfrm>
              <a:off x="128" y="3230"/>
              <a:ext cx="2500" cy="808"/>
            </a:xfrm>
            <a:custGeom>
              <a:avLst/>
              <a:gdLst>
                <a:gd name="T0" fmla="*/ 150 w 1055"/>
                <a:gd name="T1" fmla="*/ 340 h 340"/>
                <a:gd name="T2" fmla="*/ 140 w 1055"/>
                <a:gd name="T3" fmla="*/ 339 h 340"/>
                <a:gd name="T4" fmla="*/ 0 w 1055"/>
                <a:gd name="T5" fmla="*/ 182 h 340"/>
                <a:gd name="T6" fmla="*/ 0 w 1055"/>
                <a:gd name="T7" fmla="*/ 160 h 340"/>
                <a:gd name="T8" fmla="*/ 51 w 1055"/>
                <a:gd name="T9" fmla="*/ 46 h 340"/>
                <a:gd name="T10" fmla="*/ 138 w 1055"/>
                <a:gd name="T11" fmla="*/ 2 h 340"/>
                <a:gd name="T12" fmla="*/ 180 w 1055"/>
                <a:gd name="T13" fmla="*/ 16 h 340"/>
                <a:gd name="T14" fmla="*/ 197 w 1055"/>
                <a:gd name="T15" fmla="*/ 21 h 340"/>
                <a:gd name="T16" fmla="*/ 198 w 1055"/>
                <a:gd name="T17" fmla="*/ 21 h 340"/>
                <a:gd name="T18" fmla="*/ 199 w 1055"/>
                <a:gd name="T19" fmla="*/ 21 h 340"/>
                <a:gd name="T20" fmla="*/ 221 w 1055"/>
                <a:gd name="T21" fmla="*/ 17 h 340"/>
                <a:gd name="T22" fmla="*/ 252 w 1055"/>
                <a:gd name="T23" fmla="*/ 2 h 340"/>
                <a:gd name="T24" fmla="*/ 1055 w 1055"/>
                <a:gd name="T25" fmla="*/ 2 h 340"/>
                <a:gd name="T26" fmla="*/ 990 w 1055"/>
                <a:gd name="T27" fmla="*/ 31 h 340"/>
                <a:gd name="T28" fmla="*/ 250 w 1055"/>
                <a:gd name="T29" fmla="*/ 31 h 340"/>
                <a:gd name="T30" fmla="*/ 228 w 1055"/>
                <a:gd name="T31" fmla="*/ 37 h 340"/>
                <a:gd name="T32" fmla="*/ 198 w 1055"/>
                <a:gd name="T33" fmla="*/ 47 h 340"/>
                <a:gd name="T34" fmla="*/ 169 w 1055"/>
                <a:gd name="T35" fmla="*/ 34 h 340"/>
                <a:gd name="T36" fmla="*/ 139 w 1055"/>
                <a:gd name="T37" fmla="*/ 28 h 340"/>
                <a:gd name="T38" fmla="*/ 138 w 1055"/>
                <a:gd name="T39" fmla="*/ 28 h 340"/>
                <a:gd name="T40" fmla="*/ 138 w 1055"/>
                <a:gd name="T41" fmla="*/ 28 h 340"/>
                <a:gd name="T42" fmla="*/ 70 w 1055"/>
                <a:gd name="T43" fmla="*/ 64 h 340"/>
                <a:gd name="T44" fmla="*/ 26 w 1055"/>
                <a:gd name="T45" fmla="*/ 160 h 340"/>
                <a:gd name="T46" fmla="*/ 26 w 1055"/>
                <a:gd name="T47" fmla="*/ 182 h 340"/>
                <a:gd name="T48" fmla="*/ 141 w 1055"/>
                <a:gd name="T49" fmla="*/ 308 h 340"/>
                <a:gd name="T50" fmla="*/ 175 w 1055"/>
                <a:gd name="T51" fmla="*/ 304 h 340"/>
                <a:gd name="T52" fmla="*/ 201 w 1055"/>
                <a:gd name="T53" fmla="*/ 294 h 340"/>
                <a:gd name="T54" fmla="*/ 228 w 1055"/>
                <a:gd name="T55" fmla="*/ 303 h 340"/>
                <a:gd name="T56" fmla="*/ 242 w 1055"/>
                <a:gd name="T57" fmla="*/ 308 h 340"/>
                <a:gd name="T58" fmla="*/ 981 w 1055"/>
                <a:gd name="T59" fmla="*/ 308 h 340"/>
                <a:gd name="T60" fmla="*/ 1055 w 1055"/>
                <a:gd name="T61" fmla="*/ 339 h 340"/>
                <a:gd name="T62" fmla="*/ 241 w 1055"/>
                <a:gd name="T63" fmla="*/ 339 h 340"/>
                <a:gd name="T64" fmla="*/ 214 w 1055"/>
                <a:gd name="T65" fmla="*/ 325 h 340"/>
                <a:gd name="T66" fmla="*/ 199 w 1055"/>
                <a:gd name="T67" fmla="*/ 321 h 340"/>
                <a:gd name="T68" fmla="*/ 185 w 1055"/>
                <a:gd name="T69" fmla="*/ 324 h 340"/>
                <a:gd name="T70" fmla="*/ 150 w 1055"/>
                <a:gd name="T7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5" h="340">
                  <a:moveTo>
                    <a:pt x="150" y="340"/>
                  </a:moveTo>
                  <a:cubicBezTo>
                    <a:pt x="147" y="340"/>
                    <a:pt x="144" y="340"/>
                    <a:pt x="140" y="339"/>
                  </a:cubicBezTo>
                  <a:cubicBezTo>
                    <a:pt x="77" y="337"/>
                    <a:pt x="0" y="266"/>
                    <a:pt x="0" y="18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05"/>
                    <a:pt x="32" y="65"/>
                    <a:pt x="51" y="46"/>
                  </a:cubicBezTo>
                  <a:cubicBezTo>
                    <a:pt x="79" y="19"/>
                    <a:pt x="112" y="2"/>
                    <a:pt x="138" y="2"/>
                  </a:cubicBezTo>
                  <a:cubicBezTo>
                    <a:pt x="162" y="0"/>
                    <a:pt x="172" y="11"/>
                    <a:pt x="180" y="16"/>
                  </a:cubicBezTo>
                  <a:cubicBezTo>
                    <a:pt x="186" y="18"/>
                    <a:pt x="190" y="22"/>
                    <a:pt x="197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205" y="22"/>
                    <a:pt x="214" y="20"/>
                    <a:pt x="221" y="17"/>
                  </a:cubicBezTo>
                  <a:cubicBezTo>
                    <a:pt x="230" y="13"/>
                    <a:pt x="232" y="1"/>
                    <a:pt x="252" y="2"/>
                  </a:cubicBezTo>
                  <a:cubicBezTo>
                    <a:pt x="269" y="2"/>
                    <a:pt x="785" y="2"/>
                    <a:pt x="1055" y="2"/>
                  </a:cubicBezTo>
                  <a:cubicBezTo>
                    <a:pt x="1055" y="2"/>
                    <a:pt x="1046" y="32"/>
                    <a:pt x="990" y="31"/>
                  </a:cubicBezTo>
                  <a:cubicBezTo>
                    <a:pt x="801" y="29"/>
                    <a:pt x="269" y="32"/>
                    <a:pt x="250" y="31"/>
                  </a:cubicBezTo>
                  <a:cubicBezTo>
                    <a:pt x="242" y="31"/>
                    <a:pt x="236" y="34"/>
                    <a:pt x="228" y="37"/>
                  </a:cubicBezTo>
                  <a:cubicBezTo>
                    <a:pt x="219" y="41"/>
                    <a:pt x="210" y="48"/>
                    <a:pt x="198" y="47"/>
                  </a:cubicBezTo>
                  <a:cubicBezTo>
                    <a:pt x="185" y="48"/>
                    <a:pt x="176" y="37"/>
                    <a:pt x="169" y="34"/>
                  </a:cubicBezTo>
                  <a:cubicBezTo>
                    <a:pt x="162" y="30"/>
                    <a:pt x="156" y="27"/>
                    <a:pt x="139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19" y="28"/>
                    <a:pt x="92" y="42"/>
                    <a:pt x="70" y="64"/>
                  </a:cubicBezTo>
                  <a:cubicBezTo>
                    <a:pt x="42" y="92"/>
                    <a:pt x="26" y="127"/>
                    <a:pt x="26" y="160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254"/>
                    <a:pt x="96" y="306"/>
                    <a:pt x="141" y="308"/>
                  </a:cubicBezTo>
                  <a:cubicBezTo>
                    <a:pt x="163" y="309"/>
                    <a:pt x="169" y="306"/>
                    <a:pt x="175" y="304"/>
                  </a:cubicBezTo>
                  <a:cubicBezTo>
                    <a:pt x="181" y="301"/>
                    <a:pt x="188" y="294"/>
                    <a:pt x="201" y="294"/>
                  </a:cubicBezTo>
                  <a:cubicBezTo>
                    <a:pt x="216" y="294"/>
                    <a:pt x="223" y="300"/>
                    <a:pt x="228" y="303"/>
                  </a:cubicBezTo>
                  <a:cubicBezTo>
                    <a:pt x="232" y="305"/>
                    <a:pt x="234" y="308"/>
                    <a:pt x="242" y="308"/>
                  </a:cubicBezTo>
                  <a:cubicBezTo>
                    <a:pt x="259" y="308"/>
                    <a:pt x="784" y="311"/>
                    <a:pt x="981" y="308"/>
                  </a:cubicBezTo>
                  <a:cubicBezTo>
                    <a:pt x="1046" y="307"/>
                    <a:pt x="1055" y="339"/>
                    <a:pt x="1055" y="339"/>
                  </a:cubicBezTo>
                  <a:cubicBezTo>
                    <a:pt x="1047" y="339"/>
                    <a:pt x="263" y="339"/>
                    <a:pt x="241" y="339"/>
                  </a:cubicBezTo>
                  <a:cubicBezTo>
                    <a:pt x="228" y="339"/>
                    <a:pt x="220" y="329"/>
                    <a:pt x="214" y="325"/>
                  </a:cubicBezTo>
                  <a:cubicBezTo>
                    <a:pt x="210" y="323"/>
                    <a:pt x="208" y="321"/>
                    <a:pt x="199" y="321"/>
                  </a:cubicBezTo>
                  <a:cubicBezTo>
                    <a:pt x="192" y="321"/>
                    <a:pt x="190" y="322"/>
                    <a:pt x="185" y="324"/>
                  </a:cubicBezTo>
                  <a:cubicBezTo>
                    <a:pt x="177" y="328"/>
                    <a:pt x="169" y="340"/>
                    <a:pt x="150" y="34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1000">
                  <a:schemeClr val="accent1"/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6" name="Freeform 366"/>
            <p:cNvSpPr>
              <a:spLocks/>
            </p:cNvSpPr>
            <p:nvPr/>
          </p:nvSpPr>
          <p:spPr bwMode="auto">
            <a:xfrm>
              <a:off x="730" y="3223"/>
              <a:ext cx="1893" cy="21"/>
            </a:xfrm>
            <a:custGeom>
              <a:avLst/>
              <a:gdLst>
                <a:gd name="T0" fmla="*/ 1 w 799"/>
                <a:gd name="T1" fmla="*/ 5 h 9"/>
                <a:gd name="T2" fmla="*/ 799 w 799"/>
                <a:gd name="T3" fmla="*/ 5 h 9"/>
                <a:gd name="T4" fmla="*/ 782 w 799"/>
                <a:gd name="T5" fmla="*/ 7 h 9"/>
                <a:gd name="T6" fmla="*/ 1 w 799"/>
                <a:gd name="T7" fmla="*/ 7 h 9"/>
                <a:gd name="T8" fmla="*/ 1 w 79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9">
                  <a:moveTo>
                    <a:pt x="1" y="5"/>
                  </a:moveTo>
                  <a:cubicBezTo>
                    <a:pt x="1" y="0"/>
                    <a:pt x="799" y="5"/>
                    <a:pt x="799" y="5"/>
                  </a:cubicBezTo>
                  <a:cubicBezTo>
                    <a:pt x="799" y="5"/>
                    <a:pt x="793" y="6"/>
                    <a:pt x="782" y="7"/>
                  </a:cubicBezTo>
                  <a:cubicBezTo>
                    <a:pt x="590" y="9"/>
                    <a:pt x="124" y="6"/>
                    <a:pt x="1" y="7"/>
                  </a:cubicBezTo>
                  <a:cubicBezTo>
                    <a:pt x="0" y="6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7" name="Freeform 367"/>
            <p:cNvSpPr>
              <a:spLocks/>
            </p:cNvSpPr>
            <p:nvPr/>
          </p:nvSpPr>
          <p:spPr bwMode="auto">
            <a:xfrm>
              <a:off x="514" y="2646"/>
              <a:ext cx="280" cy="622"/>
            </a:xfrm>
            <a:custGeom>
              <a:avLst/>
              <a:gdLst>
                <a:gd name="T0" fmla="*/ 268 w 280"/>
                <a:gd name="T1" fmla="*/ 0 h 622"/>
                <a:gd name="T2" fmla="*/ 0 w 280"/>
                <a:gd name="T3" fmla="*/ 598 h 622"/>
                <a:gd name="T4" fmla="*/ 41 w 280"/>
                <a:gd name="T5" fmla="*/ 622 h 622"/>
                <a:gd name="T6" fmla="*/ 280 w 280"/>
                <a:gd name="T7" fmla="*/ 7 h 622"/>
                <a:gd name="T8" fmla="*/ 268 w 280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622">
                  <a:moveTo>
                    <a:pt x="268" y="0"/>
                  </a:moveTo>
                  <a:lnTo>
                    <a:pt x="0" y="598"/>
                  </a:lnTo>
                  <a:lnTo>
                    <a:pt x="41" y="622"/>
                  </a:lnTo>
                  <a:lnTo>
                    <a:pt x="280" y="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8" name="Freeform 368"/>
            <p:cNvSpPr>
              <a:spLocks/>
            </p:cNvSpPr>
            <p:nvPr/>
          </p:nvSpPr>
          <p:spPr bwMode="auto">
            <a:xfrm>
              <a:off x="668" y="2655"/>
              <a:ext cx="197" cy="601"/>
            </a:xfrm>
            <a:custGeom>
              <a:avLst/>
              <a:gdLst>
                <a:gd name="T0" fmla="*/ 173 w 197"/>
                <a:gd name="T1" fmla="*/ 7 h 601"/>
                <a:gd name="T2" fmla="*/ 0 w 197"/>
                <a:gd name="T3" fmla="*/ 601 h 601"/>
                <a:gd name="T4" fmla="*/ 60 w 197"/>
                <a:gd name="T5" fmla="*/ 577 h 601"/>
                <a:gd name="T6" fmla="*/ 197 w 197"/>
                <a:gd name="T7" fmla="*/ 0 h 601"/>
                <a:gd name="T8" fmla="*/ 173 w 197"/>
                <a:gd name="T9" fmla="*/ 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601">
                  <a:moveTo>
                    <a:pt x="173" y="7"/>
                  </a:moveTo>
                  <a:lnTo>
                    <a:pt x="0" y="601"/>
                  </a:lnTo>
                  <a:lnTo>
                    <a:pt x="60" y="577"/>
                  </a:lnTo>
                  <a:lnTo>
                    <a:pt x="197" y="0"/>
                  </a:lnTo>
                  <a:lnTo>
                    <a:pt x="173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9" name="Freeform 369"/>
            <p:cNvSpPr>
              <a:spLocks/>
            </p:cNvSpPr>
            <p:nvPr/>
          </p:nvSpPr>
          <p:spPr bwMode="auto">
            <a:xfrm>
              <a:off x="439" y="2634"/>
              <a:ext cx="327" cy="603"/>
            </a:xfrm>
            <a:custGeom>
              <a:avLst/>
              <a:gdLst>
                <a:gd name="T0" fmla="*/ 317 w 327"/>
                <a:gd name="T1" fmla="*/ 0 h 603"/>
                <a:gd name="T2" fmla="*/ 0 w 327"/>
                <a:gd name="T3" fmla="*/ 601 h 603"/>
                <a:gd name="T4" fmla="*/ 45 w 327"/>
                <a:gd name="T5" fmla="*/ 603 h 603"/>
                <a:gd name="T6" fmla="*/ 327 w 327"/>
                <a:gd name="T7" fmla="*/ 2 h 603"/>
                <a:gd name="T8" fmla="*/ 317 w 327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603">
                  <a:moveTo>
                    <a:pt x="317" y="0"/>
                  </a:moveTo>
                  <a:lnTo>
                    <a:pt x="0" y="601"/>
                  </a:lnTo>
                  <a:lnTo>
                    <a:pt x="45" y="603"/>
                  </a:lnTo>
                  <a:lnTo>
                    <a:pt x="327" y="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5154" y="483713"/>
            <a:ext cx="7791860" cy="830997"/>
          </a:xfrm>
          <a:prstGeom prst="rect">
            <a:avLst/>
          </a:prstGeom>
          <a:noFill/>
          <a:scene3d>
            <a:camera prst="perspectiveFront" fov="0">
              <a:rot lat="0" lon="0" rev="0"/>
            </a:camera>
            <a:lightRig rig="soft" dir="t"/>
          </a:scene3d>
          <a:sp3d prstMaterial="matte"/>
        </p:spPr>
        <p:txBody>
          <a:bodyPr wrap="square" rtlCol="0">
            <a:spAutoFit/>
            <a:scene3d>
              <a:camera prst="perspectiveFront" fov="0">
                <a:rot lat="0" lon="0" rev="0"/>
              </a:camera>
              <a:lightRig rig="soft" dir="t"/>
            </a:scene3d>
            <a:sp3d extrusionH="425450" contourW="38100" prstMaterial="flat">
              <a:bevelT w="4445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-US" sz="4800" dirty="0">
                <a:gradFill>
                  <a:gsLst>
                    <a:gs pos="0">
                      <a:srgbClr val="92D050"/>
                    </a:gs>
                    <a:gs pos="50000">
                      <a:srgbClr val="00B050"/>
                    </a:gs>
                    <a:gs pos="52000">
                      <a:srgbClr val="00B050"/>
                    </a:gs>
                    <a:gs pos="100000">
                      <a:srgbClr val="00B050"/>
                    </a:gs>
                  </a:gsLst>
                  <a:lin ang="5400000" scaled="0"/>
                </a:gradFill>
                <a:effectLst>
                  <a:outerShdw blurRad="63500" dist="63500" dir="2280000" algn="tl" rotWithShape="0">
                    <a:prstClr val="black">
                      <a:alpha val="71000"/>
                    </a:prstClr>
                  </a:outerShdw>
                </a:effectLst>
                <a:latin typeface="Acklin" pitchFamily="2" charset="0"/>
              </a:rPr>
              <a:t>Standards Based Instruction</a:t>
            </a:r>
          </a:p>
        </p:txBody>
      </p:sp>
      <p:grpSp>
        <p:nvGrpSpPr>
          <p:cNvPr id="173" name="redbook"/>
          <p:cNvGrpSpPr>
            <a:grpSpLocks noChangeAspect="1"/>
          </p:cNvGrpSpPr>
          <p:nvPr/>
        </p:nvGrpSpPr>
        <p:grpSpPr bwMode="auto">
          <a:xfrm rot="20588964">
            <a:off x="1211101" y="4324746"/>
            <a:ext cx="487514" cy="1590506"/>
            <a:chOff x="1664" y="660"/>
            <a:chExt cx="1334" cy="330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74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1668" y="664"/>
              <a:ext cx="1326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111"/>
            <p:cNvSpPr>
              <a:spLocks/>
            </p:cNvSpPr>
            <p:nvPr/>
          </p:nvSpPr>
          <p:spPr bwMode="auto">
            <a:xfrm>
              <a:off x="1710" y="725"/>
              <a:ext cx="1272" cy="549"/>
            </a:xfrm>
            <a:custGeom>
              <a:avLst/>
              <a:gdLst>
                <a:gd name="T0" fmla="*/ 7 w 334"/>
                <a:gd name="T1" fmla="*/ 3 h 145"/>
                <a:gd name="T2" fmla="*/ 27 w 334"/>
                <a:gd name="T3" fmla="*/ 8 h 145"/>
                <a:gd name="T4" fmla="*/ 30 w 334"/>
                <a:gd name="T5" fmla="*/ 29 h 145"/>
                <a:gd name="T6" fmla="*/ 32 w 334"/>
                <a:gd name="T7" fmla="*/ 9 h 145"/>
                <a:gd name="T8" fmla="*/ 83 w 334"/>
                <a:gd name="T9" fmla="*/ 17 h 145"/>
                <a:gd name="T10" fmla="*/ 85 w 334"/>
                <a:gd name="T11" fmla="*/ 26 h 145"/>
                <a:gd name="T12" fmla="*/ 87 w 334"/>
                <a:gd name="T13" fmla="*/ 17 h 145"/>
                <a:gd name="T14" fmla="*/ 140 w 334"/>
                <a:gd name="T15" fmla="*/ 19 h 145"/>
                <a:gd name="T16" fmla="*/ 141 w 334"/>
                <a:gd name="T17" fmla="*/ 41 h 145"/>
                <a:gd name="T18" fmla="*/ 144 w 334"/>
                <a:gd name="T19" fmla="*/ 19 h 145"/>
                <a:gd name="T20" fmla="*/ 178 w 334"/>
                <a:gd name="T21" fmla="*/ 19 h 145"/>
                <a:gd name="T22" fmla="*/ 180 w 334"/>
                <a:gd name="T23" fmla="*/ 25 h 145"/>
                <a:gd name="T24" fmla="*/ 182 w 334"/>
                <a:gd name="T25" fmla="*/ 18 h 145"/>
                <a:gd name="T26" fmla="*/ 185 w 334"/>
                <a:gd name="T27" fmla="*/ 18 h 145"/>
                <a:gd name="T28" fmla="*/ 187 w 334"/>
                <a:gd name="T29" fmla="*/ 30 h 145"/>
                <a:gd name="T30" fmla="*/ 188 w 334"/>
                <a:gd name="T31" fmla="*/ 19 h 145"/>
                <a:gd name="T32" fmla="*/ 228 w 334"/>
                <a:gd name="T33" fmla="*/ 15 h 145"/>
                <a:gd name="T34" fmla="*/ 233 w 334"/>
                <a:gd name="T35" fmla="*/ 23 h 145"/>
                <a:gd name="T36" fmla="*/ 234 w 334"/>
                <a:gd name="T37" fmla="*/ 14 h 145"/>
                <a:gd name="T38" fmla="*/ 239 w 334"/>
                <a:gd name="T39" fmla="*/ 14 h 145"/>
                <a:gd name="T40" fmla="*/ 242 w 334"/>
                <a:gd name="T41" fmla="*/ 30 h 145"/>
                <a:gd name="T42" fmla="*/ 243 w 334"/>
                <a:gd name="T43" fmla="*/ 13 h 145"/>
                <a:gd name="T44" fmla="*/ 279 w 334"/>
                <a:gd name="T45" fmla="*/ 8 h 145"/>
                <a:gd name="T46" fmla="*/ 283 w 334"/>
                <a:gd name="T47" fmla="*/ 26 h 145"/>
                <a:gd name="T48" fmla="*/ 286 w 334"/>
                <a:gd name="T49" fmla="*/ 8 h 145"/>
                <a:gd name="T50" fmla="*/ 321 w 334"/>
                <a:gd name="T51" fmla="*/ 1 h 145"/>
                <a:gd name="T52" fmla="*/ 314 w 334"/>
                <a:gd name="T53" fmla="*/ 108 h 145"/>
                <a:gd name="T54" fmla="*/ 20 w 334"/>
                <a:gd name="T55" fmla="*/ 118 h 145"/>
                <a:gd name="T56" fmla="*/ 7 w 334"/>
                <a:gd name="T57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4" h="145">
                  <a:moveTo>
                    <a:pt x="7" y="3"/>
                  </a:moveTo>
                  <a:cubicBezTo>
                    <a:pt x="7" y="3"/>
                    <a:pt x="14" y="5"/>
                    <a:pt x="27" y="8"/>
                  </a:cubicBezTo>
                  <a:cubicBezTo>
                    <a:pt x="29" y="8"/>
                    <a:pt x="28" y="29"/>
                    <a:pt x="30" y="29"/>
                  </a:cubicBezTo>
                  <a:cubicBezTo>
                    <a:pt x="31" y="29"/>
                    <a:pt x="31" y="9"/>
                    <a:pt x="32" y="9"/>
                  </a:cubicBezTo>
                  <a:cubicBezTo>
                    <a:pt x="44" y="12"/>
                    <a:pt x="63" y="15"/>
                    <a:pt x="83" y="17"/>
                  </a:cubicBezTo>
                  <a:cubicBezTo>
                    <a:pt x="84" y="17"/>
                    <a:pt x="84" y="26"/>
                    <a:pt x="85" y="26"/>
                  </a:cubicBezTo>
                  <a:cubicBezTo>
                    <a:pt x="86" y="26"/>
                    <a:pt x="86" y="17"/>
                    <a:pt x="87" y="17"/>
                  </a:cubicBezTo>
                  <a:cubicBezTo>
                    <a:pt x="101" y="18"/>
                    <a:pt x="121" y="19"/>
                    <a:pt x="140" y="19"/>
                  </a:cubicBezTo>
                  <a:cubicBezTo>
                    <a:pt x="141" y="19"/>
                    <a:pt x="140" y="41"/>
                    <a:pt x="141" y="41"/>
                  </a:cubicBezTo>
                  <a:cubicBezTo>
                    <a:pt x="143" y="41"/>
                    <a:pt x="143" y="19"/>
                    <a:pt x="144" y="19"/>
                  </a:cubicBezTo>
                  <a:cubicBezTo>
                    <a:pt x="155" y="19"/>
                    <a:pt x="166" y="19"/>
                    <a:pt x="178" y="19"/>
                  </a:cubicBezTo>
                  <a:cubicBezTo>
                    <a:pt x="178" y="19"/>
                    <a:pt x="179" y="25"/>
                    <a:pt x="180" y="25"/>
                  </a:cubicBezTo>
                  <a:cubicBezTo>
                    <a:pt x="181" y="25"/>
                    <a:pt x="181" y="18"/>
                    <a:pt x="182" y="18"/>
                  </a:cubicBezTo>
                  <a:cubicBezTo>
                    <a:pt x="183" y="18"/>
                    <a:pt x="184" y="18"/>
                    <a:pt x="185" y="18"/>
                  </a:cubicBezTo>
                  <a:cubicBezTo>
                    <a:pt x="185" y="18"/>
                    <a:pt x="186" y="30"/>
                    <a:pt x="187" y="30"/>
                  </a:cubicBezTo>
                  <a:cubicBezTo>
                    <a:pt x="187" y="30"/>
                    <a:pt x="187" y="19"/>
                    <a:pt x="188" y="19"/>
                  </a:cubicBezTo>
                  <a:cubicBezTo>
                    <a:pt x="200" y="18"/>
                    <a:pt x="214" y="17"/>
                    <a:pt x="228" y="15"/>
                  </a:cubicBezTo>
                  <a:cubicBezTo>
                    <a:pt x="230" y="15"/>
                    <a:pt x="231" y="23"/>
                    <a:pt x="233" y="23"/>
                  </a:cubicBezTo>
                  <a:cubicBezTo>
                    <a:pt x="235" y="23"/>
                    <a:pt x="233" y="14"/>
                    <a:pt x="234" y="14"/>
                  </a:cubicBezTo>
                  <a:cubicBezTo>
                    <a:pt x="236" y="14"/>
                    <a:pt x="237" y="14"/>
                    <a:pt x="239" y="14"/>
                  </a:cubicBezTo>
                  <a:cubicBezTo>
                    <a:pt x="239" y="14"/>
                    <a:pt x="241" y="30"/>
                    <a:pt x="242" y="30"/>
                  </a:cubicBezTo>
                  <a:cubicBezTo>
                    <a:pt x="242" y="30"/>
                    <a:pt x="242" y="13"/>
                    <a:pt x="243" y="13"/>
                  </a:cubicBezTo>
                  <a:cubicBezTo>
                    <a:pt x="254" y="12"/>
                    <a:pt x="267" y="10"/>
                    <a:pt x="279" y="8"/>
                  </a:cubicBezTo>
                  <a:cubicBezTo>
                    <a:pt x="281" y="8"/>
                    <a:pt x="282" y="26"/>
                    <a:pt x="283" y="26"/>
                  </a:cubicBezTo>
                  <a:cubicBezTo>
                    <a:pt x="285" y="26"/>
                    <a:pt x="283" y="8"/>
                    <a:pt x="286" y="8"/>
                  </a:cubicBezTo>
                  <a:cubicBezTo>
                    <a:pt x="296" y="6"/>
                    <a:pt x="311" y="3"/>
                    <a:pt x="321" y="1"/>
                  </a:cubicBezTo>
                  <a:cubicBezTo>
                    <a:pt x="323" y="0"/>
                    <a:pt x="334" y="75"/>
                    <a:pt x="314" y="108"/>
                  </a:cubicBezTo>
                  <a:cubicBezTo>
                    <a:pt x="290" y="145"/>
                    <a:pt x="43" y="139"/>
                    <a:pt x="20" y="118"/>
                  </a:cubicBezTo>
                  <a:cubicBezTo>
                    <a:pt x="0" y="101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FFE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112"/>
            <p:cNvSpPr>
              <a:spLocks/>
            </p:cNvSpPr>
            <p:nvPr/>
          </p:nvSpPr>
          <p:spPr bwMode="auto">
            <a:xfrm>
              <a:off x="1843" y="778"/>
              <a:ext cx="31" cy="428"/>
            </a:xfrm>
            <a:custGeom>
              <a:avLst/>
              <a:gdLst>
                <a:gd name="T0" fmla="*/ 0 w 31"/>
                <a:gd name="T1" fmla="*/ 405 h 428"/>
                <a:gd name="T2" fmla="*/ 19 w 31"/>
                <a:gd name="T3" fmla="*/ 0 h 428"/>
                <a:gd name="T4" fmla="*/ 31 w 31"/>
                <a:gd name="T5" fmla="*/ 428 h 428"/>
                <a:gd name="T6" fmla="*/ 0 w 31"/>
                <a:gd name="T7" fmla="*/ 40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28">
                  <a:moveTo>
                    <a:pt x="0" y="405"/>
                  </a:moveTo>
                  <a:lnTo>
                    <a:pt x="19" y="0"/>
                  </a:lnTo>
                  <a:lnTo>
                    <a:pt x="31" y="428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113"/>
            <p:cNvSpPr>
              <a:spLocks/>
            </p:cNvSpPr>
            <p:nvPr/>
          </p:nvSpPr>
          <p:spPr bwMode="auto">
            <a:xfrm>
              <a:off x="1927" y="914"/>
              <a:ext cx="34" cy="394"/>
            </a:xfrm>
            <a:custGeom>
              <a:avLst/>
              <a:gdLst>
                <a:gd name="T0" fmla="*/ 0 w 34"/>
                <a:gd name="T1" fmla="*/ 375 h 394"/>
                <a:gd name="T2" fmla="*/ 23 w 34"/>
                <a:gd name="T3" fmla="*/ 0 h 394"/>
                <a:gd name="T4" fmla="*/ 34 w 34"/>
                <a:gd name="T5" fmla="*/ 394 h 394"/>
                <a:gd name="T6" fmla="*/ 0 w 34"/>
                <a:gd name="T7" fmla="*/ 37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94">
                  <a:moveTo>
                    <a:pt x="0" y="375"/>
                  </a:moveTo>
                  <a:lnTo>
                    <a:pt x="23" y="0"/>
                  </a:lnTo>
                  <a:lnTo>
                    <a:pt x="34" y="394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114"/>
            <p:cNvSpPr>
              <a:spLocks/>
            </p:cNvSpPr>
            <p:nvPr/>
          </p:nvSpPr>
          <p:spPr bwMode="auto">
            <a:xfrm>
              <a:off x="2018" y="812"/>
              <a:ext cx="31" cy="462"/>
            </a:xfrm>
            <a:custGeom>
              <a:avLst/>
              <a:gdLst>
                <a:gd name="T0" fmla="*/ 0 w 31"/>
                <a:gd name="T1" fmla="*/ 443 h 462"/>
                <a:gd name="T2" fmla="*/ 19 w 31"/>
                <a:gd name="T3" fmla="*/ 0 h 462"/>
                <a:gd name="T4" fmla="*/ 31 w 31"/>
                <a:gd name="T5" fmla="*/ 462 h 462"/>
                <a:gd name="T6" fmla="*/ 0 w 31"/>
                <a:gd name="T7" fmla="*/ 443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62">
                  <a:moveTo>
                    <a:pt x="0" y="443"/>
                  </a:moveTo>
                  <a:lnTo>
                    <a:pt x="19" y="0"/>
                  </a:lnTo>
                  <a:lnTo>
                    <a:pt x="31" y="462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115"/>
            <p:cNvSpPr>
              <a:spLocks/>
            </p:cNvSpPr>
            <p:nvPr/>
          </p:nvSpPr>
          <p:spPr bwMode="auto">
            <a:xfrm>
              <a:off x="2083" y="857"/>
              <a:ext cx="31" cy="395"/>
            </a:xfrm>
            <a:custGeom>
              <a:avLst/>
              <a:gdLst>
                <a:gd name="T0" fmla="*/ 0 w 31"/>
                <a:gd name="T1" fmla="*/ 379 h 395"/>
                <a:gd name="T2" fmla="*/ 19 w 31"/>
                <a:gd name="T3" fmla="*/ 0 h 395"/>
                <a:gd name="T4" fmla="*/ 31 w 31"/>
                <a:gd name="T5" fmla="*/ 395 h 395"/>
                <a:gd name="T6" fmla="*/ 0 w 31"/>
                <a:gd name="T7" fmla="*/ 37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95">
                  <a:moveTo>
                    <a:pt x="0" y="379"/>
                  </a:moveTo>
                  <a:lnTo>
                    <a:pt x="19" y="0"/>
                  </a:lnTo>
                  <a:lnTo>
                    <a:pt x="31" y="395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116"/>
            <p:cNvSpPr>
              <a:spLocks/>
            </p:cNvSpPr>
            <p:nvPr/>
          </p:nvSpPr>
          <p:spPr bwMode="auto">
            <a:xfrm>
              <a:off x="1973" y="846"/>
              <a:ext cx="34" cy="455"/>
            </a:xfrm>
            <a:custGeom>
              <a:avLst/>
              <a:gdLst>
                <a:gd name="T0" fmla="*/ 0 w 34"/>
                <a:gd name="T1" fmla="*/ 436 h 455"/>
                <a:gd name="T2" fmla="*/ 22 w 34"/>
                <a:gd name="T3" fmla="*/ 0 h 455"/>
                <a:gd name="T4" fmla="*/ 34 w 34"/>
                <a:gd name="T5" fmla="*/ 455 h 455"/>
                <a:gd name="T6" fmla="*/ 0 w 34"/>
                <a:gd name="T7" fmla="*/ 43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5">
                  <a:moveTo>
                    <a:pt x="0" y="436"/>
                  </a:moveTo>
                  <a:lnTo>
                    <a:pt x="22" y="0"/>
                  </a:lnTo>
                  <a:lnTo>
                    <a:pt x="34" y="455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117"/>
            <p:cNvSpPr>
              <a:spLocks/>
            </p:cNvSpPr>
            <p:nvPr/>
          </p:nvSpPr>
          <p:spPr bwMode="auto">
            <a:xfrm>
              <a:off x="2136" y="907"/>
              <a:ext cx="35" cy="394"/>
            </a:xfrm>
            <a:custGeom>
              <a:avLst/>
              <a:gdLst>
                <a:gd name="T0" fmla="*/ 0 w 35"/>
                <a:gd name="T1" fmla="*/ 379 h 394"/>
                <a:gd name="T2" fmla="*/ 23 w 35"/>
                <a:gd name="T3" fmla="*/ 0 h 394"/>
                <a:gd name="T4" fmla="*/ 35 w 35"/>
                <a:gd name="T5" fmla="*/ 394 h 394"/>
                <a:gd name="T6" fmla="*/ 0 w 35"/>
                <a:gd name="T7" fmla="*/ 37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94">
                  <a:moveTo>
                    <a:pt x="0" y="379"/>
                  </a:moveTo>
                  <a:lnTo>
                    <a:pt x="23" y="0"/>
                  </a:lnTo>
                  <a:lnTo>
                    <a:pt x="35" y="394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118"/>
            <p:cNvSpPr>
              <a:spLocks/>
            </p:cNvSpPr>
            <p:nvPr/>
          </p:nvSpPr>
          <p:spPr bwMode="auto">
            <a:xfrm>
              <a:off x="2197" y="937"/>
              <a:ext cx="35" cy="394"/>
            </a:xfrm>
            <a:custGeom>
              <a:avLst/>
              <a:gdLst>
                <a:gd name="T0" fmla="*/ 0 w 35"/>
                <a:gd name="T1" fmla="*/ 375 h 394"/>
                <a:gd name="T2" fmla="*/ 23 w 35"/>
                <a:gd name="T3" fmla="*/ 0 h 394"/>
                <a:gd name="T4" fmla="*/ 35 w 35"/>
                <a:gd name="T5" fmla="*/ 394 h 394"/>
                <a:gd name="T6" fmla="*/ 0 w 35"/>
                <a:gd name="T7" fmla="*/ 37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94">
                  <a:moveTo>
                    <a:pt x="0" y="375"/>
                  </a:moveTo>
                  <a:lnTo>
                    <a:pt x="23" y="0"/>
                  </a:lnTo>
                  <a:lnTo>
                    <a:pt x="35" y="394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119"/>
            <p:cNvSpPr>
              <a:spLocks/>
            </p:cNvSpPr>
            <p:nvPr/>
          </p:nvSpPr>
          <p:spPr bwMode="auto">
            <a:xfrm>
              <a:off x="2247" y="823"/>
              <a:ext cx="34" cy="463"/>
            </a:xfrm>
            <a:custGeom>
              <a:avLst/>
              <a:gdLst>
                <a:gd name="T0" fmla="*/ 0 w 34"/>
                <a:gd name="T1" fmla="*/ 444 h 463"/>
                <a:gd name="T2" fmla="*/ 23 w 34"/>
                <a:gd name="T3" fmla="*/ 0 h 463"/>
                <a:gd name="T4" fmla="*/ 34 w 34"/>
                <a:gd name="T5" fmla="*/ 463 h 463"/>
                <a:gd name="T6" fmla="*/ 0 w 34"/>
                <a:gd name="T7" fmla="*/ 44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63">
                  <a:moveTo>
                    <a:pt x="0" y="444"/>
                  </a:moveTo>
                  <a:lnTo>
                    <a:pt x="23" y="0"/>
                  </a:lnTo>
                  <a:lnTo>
                    <a:pt x="34" y="463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120"/>
            <p:cNvSpPr>
              <a:spLocks/>
            </p:cNvSpPr>
            <p:nvPr/>
          </p:nvSpPr>
          <p:spPr bwMode="auto">
            <a:xfrm>
              <a:off x="2357" y="835"/>
              <a:ext cx="35" cy="462"/>
            </a:xfrm>
            <a:custGeom>
              <a:avLst/>
              <a:gdLst>
                <a:gd name="T0" fmla="*/ 0 w 35"/>
                <a:gd name="T1" fmla="*/ 443 h 462"/>
                <a:gd name="T2" fmla="*/ 23 w 35"/>
                <a:gd name="T3" fmla="*/ 0 h 462"/>
                <a:gd name="T4" fmla="*/ 35 w 35"/>
                <a:gd name="T5" fmla="*/ 462 h 462"/>
                <a:gd name="T6" fmla="*/ 0 w 35"/>
                <a:gd name="T7" fmla="*/ 443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62">
                  <a:moveTo>
                    <a:pt x="0" y="443"/>
                  </a:moveTo>
                  <a:lnTo>
                    <a:pt x="23" y="0"/>
                  </a:lnTo>
                  <a:lnTo>
                    <a:pt x="35" y="462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121"/>
            <p:cNvSpPr>
              <a:spLocks/>
            </p:cNvSpPr>
            <p:nvPr/>
          </p:nvSpPr>
          <p:spPr bwMode="auto">
            <a:xfrm>
              <a:off x="2396" y="812"/>
              <a:ext cx="34" cy="462"/>
            </a:xfrm>
            <a:custGeom>
              <a:avLst/>
              <a:gdLst>
                <a:gd name="T0" fmla="*/ 0 w 34"/>
                <a:gd name="T1" fmla="*/ 443 h 462"/>
                <a:gd name="T2" fmla="*/ 22 w 34"/>
                <a:gd name="T3" fmla="*/ 0 h 462"/>
                <a:gd name="T4" fmla="*/ 34 w 34"/>
                <a:gd name="T5" fmla="*/ 462 h 462"/>
                <a:gd name="T6" fmla="*/ 0 w 34"/>
                <a:gd name="T7" fmla="*/ 443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62">
                  <a:moveTo>
                    <a:pt x="0" y="443"/>
                  </a:moveTo>
                  <a:lnTo>
                    <a:pt x="22" y="0"/>
                  </a:lnTo>
                  <a:lnTo>
                    <a:pt x="34" y="462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122"/>
            <p:cNvSpPr>
              <a:spLocks/>
            </p:cNvSpPr>
            <p:nvPr/>
          </p:nvSpPr>
          <p:spPr bwMode="auto">
            <a:xfrm>
              <a:off x="2556" y="1017"/>
              <a:ext cx="34" cy="284"/>
            </a:xfrm>
            <a:custGeom>
              <a:avLst/>
              <a:gdLst>
                <a:gd name="T0" fmla="*/ 0 w 34"/>
                <a:gd name="T1" fmla="*/ 269 h 284"/>
                <a:gd name="T2" fmla="*/ 15 w 34"/>
                <a:gd name="T3" fmla="*/ 0 h 284"/>
                <a:gd name="T4" fmla="*/ 34 w 34"/>
                <a:gd name="T5" fmla="*/ 284 h 284"/>
                <a:gd name="T6" fmla="*/ 0 w 34"/>
                <a:gd name="T7" fmla="*/ 26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84">
                  <a:moveTo>
                    <a:pt x="0" y="269"/>
                  </a:moveTo>
                  <a:lnTo>
                    <a:pt x="15" y="0"/>
                  </a:lnTo>
                  <a:lnTo>
                    <a:pt x="34" y="28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123"/>
            <p:cNvSpPr>
              <a:spLocks/>
            </p:cNvSpPr>
            <p:nvPr/>
          </p:nvSpPr>
          <p:spPr bwMode="auto">
            <a:xfrm>
              <a:off x="2476" y="907"/>
              <a:ext cx="34" cy="394"/>
            </a:xfrm>
            <a:custGeom>
              <a:avLst/>
              <a:gdLst>
                <a:gd name="T0" fmla="*/ 0 w 34"/>
                <a:gd name="T1" fmla="*/ 379 h 394"/>
                <a:gd name="T2" fmla="*/ 22 w 34"/>
                <a:gd name="T3" fmla="*/ 0 h 394"/>
                <a:gd name="T4" fmla="*/ 34 w 34"/>
                <a:gd name="T5" fmla="*/ 394 h 394"/>
                <a:gd name="T6" fmla="*/ 0 w 34"/>
                <a:gd name="T7" fmla="*/ 37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94">
                  <a:moveTo>
                    <a:pt x="0" y="379"/>
                  </a:moveTo>
                  <a:lnTo>
                    <a:pt x="22" y="0"/>
                  </a:lnTo>
                  <a:lnTo>
                    <a:pt x="34" y="394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124"/>
            <p:cNvSpPr>
              <a:spLocks/>
            </p:cNvSpPr>
            <p:nvPr/>
          </p:nvSpPr>
          <p:spPr bwMode="auto">
            <a:xfrm>
              <a:off x="2586" y="960"/>
              <a:ext cx="34" cy="322"/>
            </a:xfrm>
            <a:custGeom>
              <a:avLst/>
              <a:gdLst>
                <a:gd name="T0" fmla="*/ 0 w 34"/>
                <a:gd name="T1" fmla="*/ 307 h 322"/>
                <a:gd name="T2" fmla="*/ 15 w 34"/>
                <a:gd name="T3" fmla="*/ 0 h 322"/>
                <a:gd name="T4" fmla="*/ 34 w 34"/>
                <a:gd name="T5" fmla="*/ 322 h 322"/>
                <a:gd name="T6" fmla="*/ 0 w 34"/>
                <a:gd name="T7" fmla="*/ 30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2">
                  <a:moveTo>
                    <a:pt x="0" y="307"/>
                  </a:moveTo>
                  <a:lnTo>
                    <a:pt x="15" y="0"/>
                  </a:lnTo>
                  <a:lnTo>
                    <a:pt x="34" y="322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125"/>
            <p:cNvSpPr>
              <a:spLocks/>
            </p:cNvSpPr>
            <p:nvPr/>
          </p:nvSpPr>
          <p:spPr bwMode="auto">
            <a:xfrm>
              <a:off x="2708" y="785"/>
              <a:ext cx="34" cy="459"/>
            </a:xfrm>
            <a:custGeom>
              <a:avLst/>
              <a:gdLst>
                <a:gd name="T0" fmla="*/ 0 w 34"/>
                <a:gd name="T1" fmla="*/ 444 h 459"/>
                <a:gd name="T2" fmla="*/ 23 w 34"/>
                <a:gd name="T3" fmla="*/ 0 h 459"/>
                <a:gd name="T4" fmla="*/ 34 w 34"/>
                <a:gd name="T5" fmla="*/ 459 h 459"/>
                <a:gd name="T6" fmla="*/ 0 w 34"/>
                <a:gd name="T7" fmla="*/ 44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9">
                  <a:moveTo>
                    <a:pt x="0" y="444"/>
                  </a:moveTo>
                  <a:lnTo>
                    <a:pt x="23" y="0"/>
                  </a:lnTo>
                  <a:lnTo>
                    <a:pt x="34" y="459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126"/>
            <p:cNvSpPr>
              <a:spLocks/>
            </p:cNvSpPr>
            <p:nvPr/>
          </p:nvSpPr>
          <p:spPr bwMode="auto">
            <a:xfrm>
              <a:off x="2780" y="812"/>
              <a:ext cx="35" cy="470"/>
            </a:xfrm>
            <a:custGeom>
              <a:avLst/>
              <a:gdLst>
                <a:gd name="T0" fmla="*/ 0 w 35"/>
                <a:gd name="T1" fmla="*/ 451 h 470"/>
                <a:gd name="T2" fmla="*/ 23 w 35"/>
                <a:gd name="T3" fmla="*/ 0 h 470"/>
                <a:gd name="T4" fmla="*/ 35 w 35"/>
                <a:gd name="T5" fmla="*/ 470 h 470"/>
                <a:gd name="T6" fmla="*/ 0 w 35"/>
                <a:gd name="T7" fmla="*/ 45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70">
                  <a:moveTo>
                    <a:pt x="0" y="451"/>
                  </a:moveTo>
                  <a:lnTo>
                    <a:pt x="23" y="0"/>
                  </a:lnTo>
                  <a:lnTo>
                    <a:pt x="35" y="47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127"/>
            <p:cNvSpPr>
              <a:spLocks/>
            </p:cNvSpPr>
            <p:nvPr/>
          </p:nvSpPr>
          <p:spPr bwMode="auto">
            <a:xfrm>
              <a:off x="2697" y="766"/>
              <a:ext cx="11" cy="216"/>
            </a:xfrm>
            <a:custGeom>
              <a:avLst/>
              <a:gdLst>
                <a:gd name="T0" fmla="*/ 11 w 11"/>
                <a:gd name="T1" fmla="*/ 0 h 216"/>
                <a:gd name="T2" fmla="*/ 11 w 11"/>
                <a:gd name="T3" fmla="*/ 216 h 216"/>
                <a:gd name="T4" fmla="*/ 0 w 11"/>
                <a:gd name="T5" fmla="*/ 4 h 216"/>
                <a:gd name="T6" fmla="*/ 11 w 11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6">
                  <a:moveTo>
                    <a:pt x="11" y="0"/>
                  </a:moveTo>
                  <a:lnTo>
                    <a:pt x="11" y="216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128"/>
            <p:cNvSpPr>
              <a:spLocks/>
            </p:cNvSpPr>
            <p:nvPr/>
          </p:nvSpPr>
          <p:spPr bwMode="auto">
            <a:xfrm>
              <a:off x="2502" y="789"/>
              <a:ext cx="19" cy="265"/>
            </a:xfrm>
            <a:custGeom>
              <a:avLst/>
              <a:gdLst>
                <a:gd name="T0" fmla="*/ 19 w 19"/>
                <a:gd name="T1" fmla="*/ 0 h 265"/>
                <a:gd name="T2" fmla="*/ 12 w 19"/>
                <a:gd name="T3" fmla="*/ 265 h 265"/>
                <a:gd name="T4" fmla="*/ 0 w 19"/>
                <a:gd name="T5" fmla="*/ 0 h 265"/>
                <a:gd name="T6" fmla="*/ 19 w 19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65">
                  <a:moveTo>
                    <a:pt x="19" y="0"/>
                  </a:moveTo>
                  <a:lnTo>
                    <a:pt x="12" y="265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129"/>
            <p:cNvSpPr>
              <a:spLocks/>
            </p:cNvSpPr>
            <p:nvPr/>
          </p:nvSpPr>
          <p:spPr bwMode="auto">
            <a:xfrm>
              <a:off x="2350" y="797"/>
              <a:ext cx="15" cy="364"/>
            </a:xfrm>
            <a:custGeom>
              <a:avLst/>
              <a:gdLst>
                <a:gd name="T0" fmla="*/ 15 w 15"/>
                <a:gd name="T1" fmla="*/ 0 h 364"/>
                <a:gd name="T2" fmla="*/ 0 w 15"/>
                <a:gd name="T3" fmla="*/ 364 h 364"/>
                <a:gd name="T4" fmla="*/ 0 w 15"/>
                <a:gd name="T5" fmla="*/ 0 h 364"/>
                <a:gd name="T6" fmla="*/ 15 w 1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64">
                  <a:moveTo>
                    <a:pt x="15" y="0"/>
                  </a:moveTo>
                  <a:lnTo>
                    <a:pt x="0" y="364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130"/>
            <p:cNvSpPr>
              <a:spLocks/>
            </p:cNvSpPr>
            <p:nvPr/>
          </p:nvSpPr>
          <p:spPr bwMode="auto">
            <a:xfrm>
              <a:off x="2293" y="797"/>
              <a:ext cx="15" cy="371"/>
            </a:xfrm>
            <a:custGeom>
              <a:avLst/>
              <a:gdLst>
                <a:gd name="T0" fmla="*/ 15 w 15"/>
                <a:gd name="T1" fmla="*/ 3 h 371"/>
                <a:gd name="T2" fmla="*/ 7 w 15"/>
                <a:gd name="T3" fmla="*/ 371 h 371"/>
                <a:gd name="T4" fmla="*/ 0 w 15"/>
                <a:gd name="T5" fmla="*/ 0 h 371"/>
                <a:gd name="T6" fmla="*/ 15 w 15"/>
                <a:gd name="T7" fmla="*/ 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71">
                  <a:moveTo>
                    <a:pt x="15" y="3"/>
                  </a:moveTo>
                  <a:lnTo>
                    <a:pt x="7" y="371"/>
                  </a:lnTo>
                  <a:lnTo>
                    <a:pt x="0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131"/>
            <p:cNvSpPr>
              <a:spLocks/>
            </p:cNvSpPr>
            <p:nvPr/>
          </p:nvSpPr>
          <p:spPr bwMode="auto">
            <a:xfrm>
              <a:off x="2125" y="797"/>
              <a:ext cx="15" cy="383"/>
            </a:xfrm>
            <a:custGeom>
              <a:avLst/>
              <a:gdLst>
                <a:gd name="T0" fmla="*/ 15 w 15"/>
                <a:gd name="T1" fmla="*/ 0 h 383"/>
                <a:gd name="T2" fmla="*/ 0 w 15"/>
                <a:gd name="T3" fmla="*/ 383 h 383"/>
                <a:gd name="T4" fmla="*/ 0 w 15"/>
                <a:gd name="T5" fmla="*/ 0 h 383"/>
                <a:gd name="T6" fmla="*/ 15 w 15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3">
                  <a:moveTo>
                    <a:pt x="15" y="0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132"/>
            <p:cNvSpPr>
              <a:spLocks/>
            </p:cNvSpPr>
            <p:nvPr/>
          </p:nvSpPr>
          <p:spPr bwMode="auto">
            <a:xfrm>
              <a:off x="1965" y="778"/>
              <a:ext cx="15" cy="383"/>
            </a:xfrm>
            <a:custGeom>
              <a:avLst/>
              <a:gdLst>
                <a:gd name="T0" fmla="*/ 15 w 15"/>
                <a:gd name="T1" fmla="*/ 4 h 383"/>
                <a:gd name="T2" fmla="*/ 0 w 15"/>
                <a:gd name="T3" fmla="*/ 383 h 383"/>
                <a:gd name="T4" fmla="*/ 0 w 15"/>
                <a:gd name="T5" fmla="*/ 0 h 383"/>
                <a:gd name="T6" fmla="*/ 15 w 15"/>
                <a:gd name="T7" fmla="*/ 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3">
                  <a:moveTo>
                    <a:pt x="15" y="4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133"/>
            <p:cNvSpPr>
              <a:spLocks/>
            </p:cNvSpPr>
            <p:nvPr/>
          </p:nvSpPr>
          <p:spPr bwMode="auto">
            <a:xfrm>
              <a:off x="1755" y="660"/>
              <a:ext cx="183" cy="550"/>
            </a:xfrm>
            <a:custGeom>
              <a:avLst/>
              <a:gdLst>
                <a:gd name="T0" fmla="*/ 2 w 48"/>
                <a:gd name="T1" fmla="*/ 0 h 145"/>
                <a:gd name="T2" fmla="*/ 10 w 48"/>
                <a:gd name="T3" fmla="*/ 23 h 145"/>
                <a:gd name="T4" fmla="*/ 48 w 48"/>
                <a:gd name="T5" fmla="*/ 138 h 145"/>
                <a:gd name="T6" fmla="*/ 16 w 48"/>
                <a:gd name="T7" fmla="*/ 119 h 145"/>
                <a:gd name="T8" fmla="*/ 2 w 48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5">
                  <a:moveTo>
                    <a:pt x="2" y="0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" y="130"/>
                    <a:pt x="48" y="138"/>
                  </a:cubicBezTo>
                  <a:cubicBezTo>
                    <a:pt x="48" y="138"/>
                    <a:pt x="31" y="145"/>
                    <a:pt x="16" y="119"/>
                  </a:cubicBezTo>
                  <a:cubicBezTo>
                    <a:pt x="2" y="93"/>
                    <a:pt x="0" y="90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134"/>
            <p:cNvSpPr>
              <a:spLocks/>
            </p:cNvSpPr>
            <p:nvPr/>
          </p:nvSpPr>
          <p:spPr bwMode="auto">
            <a:xfrm>
              <a:off x="2727" y="660"/>
              <a:ext cx="187" cy="546"/>
            </a:xfrm>
            <a:custGeom>
              <a:avLst/>
              <a:gdLst>
                <a:gd name="T0" fmla="*/ 46 w 49"/>
                <a:gd name="T1" fmla="*/ 0 h 144"/>
                <a:gd name="T2" fmla="*/ 38 w 49"/>
                <a:gd name="T3" fmla="*/ 22 h 144"/>
                <a:gd name="T4" fmla="*/ 0 w 49"/>
                <a:gd name="T5" fmla="*/ 137 h 144"/>
                <a:gd name="T6" fmla="*/ 32 w 49"/>
                <a:gd name="T7" fmla="*/ 118 h 144"/>
                <a:gd name="T8" fmla="*/ 46 w 4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44">
                  <a:moveTo>
                    <a:pt x="46" y="0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47" y="130"/>
                    <a:pt x="0" y="137"/>
                  </a:cubicBezTo>
                  <a:cubicBezTo>
                    <a:pt x="0" y="137"/>
                    <a:pt x="17" y="144"/>
                    <a:pt x="32" y="118"/>
                  </a:cubicBezTo>
                  <a:cubicBezTo>
                    <a:pt x="46" y="92"/>
                    <a:pt x="49" y="90"/>
                    <a:pt x="46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135"/>
            <p:cNvSpPr>
              <a:spLocks/>
            </p:cNvSpPr>
            <p:nvPr/>
          </p:nvSpPr>
          <p:spPr bwMode="auto">
            <a:xfrm>
              <a:off x="1672" y="994"/>
              <a:ext cx="1326" cy="2964"/>
            </a:xfrm>
            <a:custGeom>
              <a:avLst/>
              <a:gdLst>
                <a:gd name="T0" fmla="*/ 318 w 348"/>
                <a:gd name="T1" fmla="*/ 46 h 782"/>
                <a:gd name="T2" fmla="*/ 173 w 348"/>
                <a:gd name="T3" fmla="*/ 62 h 782"/>
                <a:gd name="T4" fmla="*/ 30 w 348"/>
                <a:gd name="T5" fmla="*/ 46 h 782"/>
                <a:gd name="T6" fmla="*/ 0 w 348"/>
                <a:gd name="T7" fmla="*/ 0 h 782"/>
                <a:gd name="T8" fmla="*/ 0 w 348"/>
                <a:gd name="T9" fmla="*/ 710 h 782"/>
                <a:gd name="T10" fmla="*/ 0 w 348"/>
                <a:gd name="T11" fmla="*/ 710 h 782"/>
                <a:gd name="T12" fmla="*/ 63 w 348"/>
                <a:gd name="T13" fmla="*/ 782 h 782"/>
                <a:gd name="T14" fmla="*/ 284 w 348"/>
                <a:gd name="T15" fmla="*/ 782 h 782"/>
                <a:gd name="T16" fmla="*/ 348 w 348"/>
                <a:gd name="T17" fmla="*/ 710 h 782"/>
                <a:gd name="T18" fmla="*/ 348 w 348"/>
                <a:gd name="T19" fmla="*/ 710 h 782"/>
                <a:gd name="T20" fmla="*/ 348 w 348"/>
                <a:gd name="T21" fmla="*/ 705 h 782"/>
                <a:gd name="T22" fmla="*/ 348 w 348"/>
                <a:gd name="T23" fmla="*/ 610 h 782"/>
                <a:gd name="T24" fmla="*/ 348 w 348"/>
                <a:gd name="T25" fmla="*/ 0 h 782"/>
                <a:gd name="T26" fmla="*/ 318 w 348"/>
                <a:gd name="T27" fmla="*/ 4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782">
                  <a:moveTo>
                    <a:pt x="318" y="46"/>
                  </a:moveTo>
                  <a:cubicBezTo>
                    <a:pt x="304" y="65"/>
                    <a:pt x="239" y="63"/>
                    <a:pt x="173" y="62"/>
                  </a:cubicBezTo>
                  <a:cubicBezTo>
                    <a:pt x="99" y="62"/>
                    <a:pt x="47" y="64"/>
                    <a:pt x="30" y="46"/>
                  </a:cubicBezTo>
                  <a:cubicBezTo>
                    <a:pt x="13" y="27"/>
                    <a:pt x="0" y="0"/>
                    <a:pt x="0" y="0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2" y="750"/>
                    <a:pt x="30" y="782"/>
                    <a:pt x="63" y="782"/>
                  </a:cubicBezTo>
                  <a:cubicBezTo>
                    <a:pt x="284" y="782"/>
                    <a:pt x="284" y="782"/>
                    <a:pt x="284" y="782"/>
                  </a:cubicBezTo>
                  <a:cubicBezTo>
                    <a:pt x="318" y="782"/>
                    <a:pt x="345" y="750"/>
                    <a:pt x="348" y="710"/>
                  </a:cubicBezTo>
                  <a:cubicBezTo>
                    <a:pt x="348" y="710"/>
                    <a:pt x="348" y="710"/>
                    <a:pt x="348" y="710"/>
                  </a:cubicBezTo>
                  <a:cubicBezTo>
                    <a:pt x="348" y="705"/>
                    <a:pt x="348" y="705"/>
                    <a:pt x="348" y="705"/>
                  </a:cubicBezTo>
                  <a:cubicBezTo>
                    <a:pt x="348" y="610"/>
                    <a:pt x="348" y="610"/>
                    <a:pt x="348" y="61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32" y="26"/>
                    <a:pt x="318" y="46"/>
                  </a:cubicBezTo>
                  <a:close/>
                </a:path>
              </a:pathLst>
            </a:custGeom>
            <a:gradFill flip="none" rotWithShape="1">
              <a:gsLst>
                <a:gs pos="72550">
                  <a:srgbClr val="255896"/>
                </a:gs>
                <a:gs pos="54000">
                  <a:srgbClr val="2A65AC"/>
                </a:gs>
                <a:gs pos="27000">
                  <a:schemeClr val="tx2">
                    <a:lumMod val="60000"/>
                    <a:lumOff val="40000"/>
                  </a:schemeClr>
                </a:gs>
                <a:gs pos="26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  <a:gs pos="99000">
                  <a:schemeClr val="tx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Freeform 136"/>
            <p:cNvSpPr>
              <a:spLocks/>
            </p:cNvSpPr>
            <p:nvPr/>
          </p:nvSpPr>
          <p:spPr bwMode="auto">
            <a:xfrm>
              <a:off x="1664" y="664"/>
              <a:ext cx="1334" cy="584"/>
            </a:xfrm>
            <a:custGeom>
              <a:avLst/>
              <a:gdLst>
                <a:gd name="T0" fmla="*/ 278 w 350"/>
                <a:gd name="T1" fmla="*/ 154 h 154"/>
                <a:gd name="T2" fmla="*/ 73 w 350"/>
                <a:gd name="T3" fmla="*/ 154 h 154"/>
                <a:gd name="T4" fmla="*/ 0 w 350"/>
                <a:gd name="T5" fmla="*/ 72 h 154"/>
                <a:gd name="T6" fmla="*/ 0 w 350"/>
                <a:gd name="T7" fmla="*/ 0 h 154"/>
                <a:gd name="T8" fmla="*/ 27 w 350"/>
                <a:gd name="T9" fmla="*/ 0 h 154"/>
                <a:gd name="T10" fmla="*/ 27 w 350"/>
                <a:gd name="T11" fmla="*/ 72 h 154"/>
                <a:gd name="T12" fmla="*/ 73 w 350"/>
                <a:gd name="T13" fmla="*/ 136 h 154"/>
                <a:gd name="T14" fmla="*/ 278 w 350"/>
                <a:gd name="T15" fmla="*/ 136 h 154"/>
                <a:gd name="T16" fmla="*/ 323 w 350"/>
                <a:gd name="T17" fmla="*/ 72 h 154"/>
                <a:gd name="T18" fmla="*/ 323 w 350"/>
                <a:gd name="T19" fmla="*/ 0 h 154"/>
                <a:gd name="T20" fmla="*/ 350 w 350"/>
                <a:gd name="T21" fmla="*/ 0 h 154"/>
                <a:gd name="T22" fmla="*/ 350 w 350"/>
                <a:gd name="T23" fmla="*/ 72 h 154"/>
                <a:gd name="T24" fmla="*/ 278 w 350"/>
                <a:gd name="T2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154">
                  <a:moveTo>
                    <a:pt x="278" y="154"/>
                  </a:moveTo>
                  <a:cubicBezTo>
                    <a:pt x="73" y="154"/>
                    <a:pt x="73" y="154"/>
                    <a:pt x="73" y="154"/>
                  </a:cubicBezTo>
                  <a:cubicBezTo>
                    <a:pt x="25" y="154"/>
                    <a:pt x="0" y="119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104"/>
                    <a:pt x="47" y="136"/>
                    <a:pt x="73" y="136"/>
                  </a:cubicBezTo>
                  <a:cubicBezTo>
                    <a:pt x="278" y="136"/>
                    <a:pt x="278" y="136"/>
                    <a:pt x="278" y="136"/>
                  </a:cubicBezTo>
                  <a:cubicBezTo>
                    <a:pt x="303" y="136"/>
                    <a:pt x="323" y="104"/>
                    <a:pt x="323" y="72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72"/>
                    <a:pt x="350" y="72"/>
                    <a:pt x="350" y="72"/>
                  </a:cubicBezTo>
                  <a:cubicBezTo>
                    <a:pt x="350" y="119"/>
                    <a:pt x="322" y="154"/>
                    <a:pt x="278" y="154"/>
                  </a:cubicBezTo>
                  <a:close/>
                </a:path>
              </a:pathLst>
            </a:custGeom>
            <a:gradFill>
              <a:gsLst>
                <a:gs pos="72000">
                  <a:schemeClr val="tx2"/>
                </a:gs>
                <a:gs pos="58000">
                  <a:srgbClr val="2860A4"/>
                </a:gs>
                <a:gs pos="39000">
                  <a:srgbClr val="3D7FCF"/>
                </a:gs>
                <a:gs pos="29000">
                  <a:srgbClr val="6FA0DB"/>
                </a:gs>
                <a:gs pos="24000">
                  <a:srgbClr val="3D7FCF"/>
                </a:gs>
                <a:gs pos="0">
                  <a:schemeClr val="tx2">
                    <a:lumMod val="75000"/>
                  </a:schemeClr>
                </a:gs>
                <a:gs pos="99000">
                  <a:schemeClr val="tx2">
                    <a:lumMod val="75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1" name="Freeform 137"/>
            <p:cNvSpPr>
              <a:spLocks/>
            </p:cNvSpPr>
            <p:nvPr/>
          </p:nvSpPr>
          <p:spPr bwMode="auto">
            <a:xfrm>
              <a:off x="1672" y="1229"/>
              <a:ext cx="1326" cy="288"/>
            </a:xfrm>
            <a:custGeom>
              <a:avLst/>
              <a:gdLst>
                <a:gd name="T0" fmla="*/ 348 w 348"/>
                <a:gd name="T1" fmla="*/ 0 h 76"/>
                <a:gd name="T2" fmla="*/ 289 w 348"/>
                <a:gd name="T3" fmla="*/ 51 h 76"/>
                <a:gd name="T4" fmla="*/ 57 w 348"/>
                <a:gd name="T5" fmla="*/ 51 h 76"/>
                <a:gd name="T6" fmla="*/ 0 w 348"/>
                <a:gd name="T7" fmla="*/ 5 h 76"/>
                <a:gd name="T8" fmla="*/ 0 w 348"/>
                <a:gd name="T9" fmla="*/ 46 h 76"/>
                <a:gd name="T10" fmla="*/ 57 w 348"/>
                <a:gd name="T11" fmla="*/ 76 h 76"/>
                <a:gd name="T12" fmla="*/ 289 w 348"/>
                <a:gd name="T13" fmla="*/ 76 h 76"/>
                <a:gd name="T14" fmla="*/ 348 w 348"/>
                <a:gd name="T15" fmla="*/ 45 h 76"/>
                <a:gd name="T16" fmla="*/ 348 w 348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76">
                  <a:moveTo>
                    <a:pt x="348" y="0"/>
                  </a:moveTo>
                  <a:cubicBezTo>
                    <a:pt x="342" y="29"/>
                    <a:pt x="318" y="51"/>
                    <a:pt x="289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30" y="51"/>
                    <a:pt x="7" y="3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3" y="65"/>
                    <a:pt x="34" y="76"/>
                    <a:pt x="57" y="76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313" y="76"/>
                    <a:pt x="334" y="64"/>
                    <a:pt x="348" y="45"/>
                  </a:cubicBezTo>
                  <a:lnTo>
                    <a:pt x="348" y="0"/>
                  </a:lnTo>
                  <a:close/>
                </a:path>
              </a:pathLst>
            </a:custGeom>
            <a:gradFill>
              <a:gsLst>
                <a:gs pos="71000">
                  <a:schemeClr val="bg2"/>
                </a:gs>
                <a:gs pos="54000">
                  <a:schemeClr val="bg2">
                    <a:lumMod val="60000"/>
                    <a:lumOff val="40000"/>
                  </a:schemeClr>
                </a:gs>
                <a:gs pos="45000">
                  <a:schemeClr val="bg2">
                    <a:lumMod val="60000"/>
                    <a:lumOff val="40000"/>
                  </a:schemeClr>
                </a:gs>
                <a:gs pos="39000">
                  <a:schemeClr val="bg2">
                    <a:lumMod val="20000"/>
                    <a:lumOff val="80000"/>
                  </a:schemeClr>
                </a:gs>
                <a:gs pos="29000">
                  <a:schemeClr val="bg2">
                    <a:lumMod val="20000"/>
                    <a:lumOff val="80000"/>
                  </a:schemeClr>
                </a:gs>
                <a:gs pos="24000">
                  <a:schemeClr val="bg2"/>
                </a:gs>
                <a:gs pos="11000">
                  <a:schemeClr val="bg2">
                    <a:lumMod val="80000"/>
                  </a:schemeClr>
                </a:gs>
                <a:gs pos="0">
                  <a:schemeClr val="bg2">
                    <a:lumMod val="75000"/>
                  </a:schemeClr>
                </a:gs>
                <a:gs pos="99000">
                  <a:schemeClr val="bg2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138"/>
            <p:cNvSpPr>
              <a:spLocks/>
            </p:cNvSpPr>
            <p:nvPr/>
          </p:nvSpPr>
          <p:spPr bwMode="auto">
            <a:xfrm>
              <a:off x="1668" y="3511"/>
              <a:ext cx="1326" cy="288"/>
            </a:xfrm>
            <a:custGeom>
              <a:avLst/>
              <a:gdLst>
                <a:gd name="T0" fmla="*/ 348 w 348"/>
                <a:gd name="T1" fmla="*/ 0 h 76"/>
                <a:gd name="T2" fmla="*/ 289 w 348"/>
                <a:gd name="T3" fmla="*/ 51 h 76"/>
                <a:gd name="T4" fmla="*/ 57 w 348"/>
                <a:gd name="T5" fmla="*/ 51 h 76"/>
                <a:gd name="T6" fmla="*/ 0 w 348"/>
                <a:gd name="T7" fmla="*/ 5 h 76"/>
                <a:gd name="T8" fmla="*/ 0 w 348"/>
                <a:gd name="T9" fmla="*/ 46 h 76"/>
                <a:gd name="T10" fmla="*/ 57 w 348"/>
                <a:gd name="T11" fmla="*/ 76 h 76"/>
                <a:gd name="T12" fmla="*/ 289 w 348"/>
                <a:gd name="T13" fmla="*/ 76 h 76"/>
                <a:gd name="T14" fmla="*/ 348 w 348"/>
                <a:gd name="T15" fmla="*/ 44 h 76"/>
                <a:gd name="T16" fmla="*/ 348 w 348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76">
                  <a:moveTo>
                    <a:pt x="348" y="0"/>
                  </a:moveTo>
                  <a:cubicBezTo>
                    <a:pt x="342" y="29"/>
                    <a:pt x="318" y="51"/>
                    <a:pt x="289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30" y="51"/>
                    <a:pt x="7" y="3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3" y="64"/>
                    <a:pt x="34" y="76"/>
                    <a:pt x="57" y="76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313" y="76"/>
                    <a:pt x="334" y="63"/>
                    <a:pt x="348" y="44"/>
                  </a:cubicBezTo>
                  <a:lnTo>
                    <a:pt x="348" y="0"/>
                  </a:lnTo>
                  <a:close/>
                </a:path>
              </a:pathLst>
            </a:custGeom>
            <a:gradFill>
              <a:gsLst>
                <a:gs pos="71000">
                  <a:schemeClr val="bg2"/>
                </a:gs>
                <a:gs pos="54000">
                  <a:schemeClr val="bg2">
                    <a:lumMod val="60000"/>
                    <a:lumOff val="40000"/>
                  </a:schemeClr>
                </a:gs>
                <a:gs pos="45000">
                  <a:schemeClr val="bg2">
                    <a:lumMod val="60000"/>
                    <a:lumOff val="40000"/>
                  </a:schemeClr>
                </a:gs>
                <a:gs pos="39000">
                  <a:schemeClr val="bg2">
                    <a:lumMod val="20000"/>
                    <a:lumOff val="80000"/>
                  </a:schemeClr>
                </a:gs>
                <a:gs pos="29000">
                  <a:schemeClr val="bg2">
                    <a:lumMod val="20000"/>
                    <a:lumOff val="80000"/>
                  </a:schemeClr>
                </a:gs>
                <a:gs pos="24000">
                  <a:schemeClr val="bg2"/>
                </a:gs>
                <a:gs pos="11000">
                  <a:schemeClr val="bg2">
                    <a:lumMod val="80000"/>
                  </a:schemeClr>
                </a:gs>
                <a:gs pos="0">
                  <a:schemeClr val="bg2">
                    <a:lumMod val="75000"/>
                  </a:schemeClr>
                </a:gs>
                <a:gs pos="99000">
                  <a:schemeClr val="bg2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43" name="apple"/>
          <p:cNvGrpSpPr>
            <a:grpSpLocks noChangeAspect="1"/>
          </p:cNvGrpSpPr>
          <p:nvPr/>
        </p:nvGrpSpPr>
        <p:grpSpPr bwMode="auto">
          <a:xfrm>
            <a:off x="7810741" y="3992048"/>
            <a:ext cx="952352" cy="1120992"/>
            <a:chOff x="1844" y="1007"/>
            <a:chExt cx="1937" cy="228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44" name="Freeform 21"/>
            <p:cNvSpPr>
              <a:spLocks/>
            </p:cNvSpPr>
            <p:nvPr/>
          </p:nvSpPr>
          <p:spPr bwMode="auto">
            <a:xfrm>
              <a:off x="1844" y="1694"/>
              <a:ext cx="1875" cy="1593"/>
            </a:xfrm>
            <a:custGeom>
              <a:avLst/>
              <a:gdLst>
                <a:gd name="T0" fmla="*/ 150 w 790"/>
                <a:gd name="T1" fmla="*/ 523 h 672"/>
                <a:gd name="T2" fmla="*/ 219 w 790"/>
                <a:gd name="T3" fmla="*/ 32 h 672"/>
                <a:gd name="T4" fmla="*/ 372 w 790"/>
                <a:gd name="T5" fmla="*/ 53 h 672"/>
                <a:gd name="T6" fmla="*/ 657 w 790"/>
                <a:gd name="T7" fmla="*/ 37 h 672"/>
                <a:gd name="T8" fmla="*/ 781 w 790"/>
                <a:gd name="T9" fmla="*/ 304 h 672"/>
                <a:gd name="T10" fmla="*/ 674 w 790"/>
                <a:gd name="T11" fmla="*/ 578 h 672"/>
                <a:gd name="T12" fmla="*/ 539 w 790"/>
                <a:gd name="T13" fmla="*/ 667 h 672"/>
                <a:gd name="T14" fmla="*/ 453 w 790"/>
                <a:gd name="T15" fmla="*/ 658 h 672"/>
                <a:gd name="T16" fmla="*/ 329 w 790"/>
                <a:gd name="T17" fmla="*/ 666 h 672"/>
                <a:gd name="T18" fmla="*/ 242 w 790"/>
                <a:gd name="T19" fmla="*/ 631 h 672"/>
                <a:gd name="T20" fmla="*/ 150 w 790"/>
                <a:gd name="T21" fmla="*/ 5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0" h="672">
                  <a:moveTo>
                    <a:pt x="150" y="523"/>
                  </a:moveTo>
                  <a:cubicBezTo>
                    <a:pt x="68" y="394"/>
                    <a:pt x="0" y="73"/>
                    <a:pt x="219" y="32"/>
                  </a:cubicBezTo>
                  <a:cubicBezTo>
                    <a:pt x="274" y="22"/>
                    <a:pt x="319" y="55"/>
                    <a:pt x="372" y="53"/>
                  </a:cubicBezTo>
                  <a:cubicBezTo>
                    <a:pt x="469" y="49"/>
                    <a:pt x="558" y="0"/>
                    <a:pt x="657" y="37"/>
                  </a:cubicBezTo>
                  <a:cubicBezTo>
                    <a:pt x="773" y="80"/>
                    <a:pt x="790" y="229"/>
                    <a:pt x="781" y="304"/>
                  </a:cubicBezTo>
                  <a:cubicBezTo>
                    <a:pt x="765" y="440"/>
                    <a:pt x="713" y="531"/>
                    <a:pt x="674" y="578"/>
                  </a:cubicBezTo>
                  <a:cubicBezTo>
                    <a:pt x="641" y="616"/>
                    <a:pt x="593" y="672"/>
                    <a:pt x="539" y="667"/>
                  </a:cubicBezTo>
                  <a:cubicBezTo>
                    <a:pt x="510" y="665"/>
                    <a:pt x="482" y="661"/>
                    <a:pt x="453" y="658"/>
                  </a:cubicBezTo>
                  <a:cubicBezTo>
                    <a:pt x="409" y="653"/>
                    <a:pt x="372" y="661"/>
                    <a:pt x="329" y="666"/>
                  </a:cubicBezTo>
                  <a:cubicBezTo>
                    <a:pt x="298" y="669"/>
                    <a:pt x="265" y="651"/>
                    <a:pt x="242" y="631"/>
                  </a:cubicBezTo>
                  <a:cubicBezTo>
                    <a:pt x="207" y="601"/>
                    <a:pt x="176" y="564"/>
                    <a:pt x="150" y="523"/>
                  </a:cubicBezTo>
                  <a:close/>
                </a:path>
              </a:pathLst>
            </a:custGeom>
            <a:gradFill flip="none" rotWithShape="1">
              <a:gsLst>
                <a:gs pos="53000">
                  <a:srgbClr val="C40000"/>
                </a:gs>
                <a:gs pos="10000">
                  <a:srgbClr val="FF8B8B"/>
                </a:gs>
                <a:gs pos="99000">
                  <a:srgbClr val="8A0000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5" name="Freeform 22"/>
            <p:cNvSpPr>
              <a:spLocks/>
            </p:cNvSpPr>
            <p:nvPr/>
          </p:nvSpPr>
          <p:spPr bwMode="auto">
            <a:xfrm>
              <a:off x="2383" y="1770"/>
              <a:ext cx="959" cy="175"/>
            </a:xfrm>
            <a:custGeom>
              <a:avLst/>
              <a:gdLst>
                <a:gd name="T0" fmla="*/ 48 w 404"/>
                <a:gd name="T1" fmla="*/ 52 h 74"/>
                <a:gd name="T2" fmla="*/ 2 w 404"/>
                <a:gd name="T3" fmla="*/ 49 h 74"/>
                <a:gd name="T4" fmla="*/ 9 w 404"/>
                <a:gd name="T5" fmla="*/ 36 h 74"/>
                <a:gd name="T6" fmla="*/ 42 w 404"/>
                <a:gd name="T7" fmla="*/ 44 h 74"/>
                <a:gd name="T8" fmla="*/ 34 w 404"/>
                <a:gd name="T9" fmla="*/ 30 h 74"/>
                <a:gd name="T10" fmla="*/ 17 w 404"/>
                <a:gd name="T11" fmla="*/ 21 h 74"/>
                <a:gd name="T12" fmla="*/ 68 w 404"/>
                <a:gd name="T13" fmla="*/ 33 h 74"/>
                <a:gd name="T14" fmla="*/ 63 w 404"/>
                <a:gd name="T15" fmla="*/ 16 h 74"/>
                <a:gd name="T16" fmla="*/ 110 w 404"/>
                <a:gd name="T17" fmla="*/ 29 h 74"/>
                <a:gd name="T18" fmla="*/ 137 w 404"/>
                <a:gd name="T19" fmla="*/ 29 h 74"/>
                <a:gd name="T20" fmla="*/ 160 w 404"/>
                <a:gd name="T21" fmla="*/ 28 h 74"/>
                <a:gd name="T22" fmla="*/ 186 w 404"/>
                <a:gd name="T23" fmla="*/ 34 h 74"/>
                <a:gd name="T24" fmla="*/ 220 w 404"/>
                <a:gd name="T25" fmla="*/ 21 h 74"/>
                <a:gd name="T26" fmla="*/ 232 w 404"/>
                <a:gd name="T27" fmla="*/ 29 h 74"/>
                <a:gd name="T28" fmla="*/ 252 w 404"/>
                <a:gd name="T29" fmla="*/ 12 h 74"/>
                <a:gd name="T30" fmla="*/ 276 w 404"/>
                <a:gd name="T31" fmla="*/ 4 h 74"/>
                <a:gd name="T32" fmla="*/ 283 w 404"/>
                <a:gd name="T33" fmla="*/ 14 h 74"/>
                <a:gd name="T34" fmla="*/ 303 w 404"/>
                <a:gd name="T35" fmla="*/ 9 h 74"/>
                <a:gd name="T36" fmla="*/ 336 w 404"/>
                <a:gd name="T37" fmla="*/ 1 h 74"/>
                <a:gd name="T38" fmla="*/ 398 w 404"/>
                <a:gd name="T39" fmla="*/ 10 h 74"/>
                <a:gd name="T40" fmla="*/ 378 w 404"/>
                <a:gd name="T41" fmla="*/ 12 h 74"/>
                <a:gd name="T42" fmla="*/ 352 w 404"/>
                <a:gd name="T43" fmla="*/ 24 h 74"/>
                <a:gd name="T44" fmla="*/ 323 w 404"/>
                <a:gd name="T45" fmla="*/ 41 h 74"/>
                <a:gd name="T46" fmla="*/ 298 w 404"/>
                <a:gd name="T47" fmla="*/ 56 h 74"/>
                <a:gd name="T48" fmla="*/ 241 w 404"/>
                <a:gd name="T49" fmla="*/ 59 h 74"/>
                <a:gd name="T50" fmla="*/ 161 w 404"/>
                <a:gd name="T51" fmla="*/ 67 h 74"/>
                <a:gd name="T52" fmla="*/ 70 w 404"/>
                <a:gd name="T53" fmla="*/ 46 h 74"/>
                <a:gd name="T54" fmla="*/ 59 w 404"/>
                <a:gd name="T55" fmla="*/ 49 h 74"/>
                <a:gd name="T56" fmla="*/ 48 w 404"/>
                <a:gd name="T57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4" h="74">
                  <a:moveTo>
                    <a:pt x="48" y="52"/>
                  </a:moveTo>
                  <a:cubicBezTo>
                    <a:pt x="34" y="49"/>
                    <a:pt x="15" y="55"/>
                    <a:pt x="2" y="49"/>
                  </a:cubicBezTo>
                  <a:cubicBezTo>
                    <a:pt x="0" y="47"/>
                    <a:pt x="0" y="39"/>
                    <a:pt x="9" y="36"/>
                  </a:cubicBezTo>
                  <a:cubicBezTo>
                    <a:pt x="17" y="34"/>
                    <a:pt x="34" y="44"/>
                    <a:pt x="42" y="44"/>
                  </a:cubicBezTo>
                  <a:cubicBezTo>
                    <a:pt x="45" y="42"/>
                    <a:pt x="38" y="35"/>
                    <a:pt x="34" y="30"/>
                  </a:cubicBezTo>
                  <a:cubicBezTo>
                    <a:pt x="30" y="25"/>
                    <a:pt x="12" y="27"/>
                    <a:pt x="17" y="21"/>
                  </a:cubicBezTo>
                  <a:cubicBezTo>
                    <a:pt x="22" y="15"/>
                    <a:pt x="52" y="24"/>
                    <a:pt x="68" y="33"/>
                  </a:cubicBezTo>
                  <a:cubicBezTo>
                    <a:pt x="64" y="30"/>
                    <a:pt x="56" y="18"/>
                    <a:pt x="63" y="16"/>
                  </a:cubicBezTo>
                  <a:cubicBezTo>
                    <a:pt x="70" y="14"/>
                    <a:pt x="94" y="28"/>
                    <a:pt x="110" y="29"/>
                  </a:cubicBezTo>
                  <a:cubicBezTo>
                    <a:pt x="119" y="29"/>
                    <a:pt x="128" y="26"/>
                    <a:pt x="137" y="29"/>
                  </a:cubicBezTo>
                  <a:cubicBezTo>
                    <a:pt x="148" y="32"/>
                    <a:pt x="149" y="34"/>
                    <a:pt x="160" y="28"/>
                  </a:cubicBezTo>
                  <a:cubicBezTo>
                    <a:pt x="174" y="20"/>
                    <a:pt x="174" y="32"/>
                    <a:pt x="186" y="34"/>
                  </a:cubicBezTo>
                  <a:cubicBezTo>
                    <a:pt x="198" y="36"/>
                    <a:pt x="209" y="17"/>
                    <a:pt x="220" y="21"/>
                  </a:cubicBezTo>
                  <a:cubicBezTo>
                    <a:pt x="226" y="24"/>
                    <a:pt x="224" y="31"/>
                    <a:pt x="232" y="29"/>
                  </a:cubicBezTo>
                  <a:cubicBezTo>
                    <a:pt x="240" y="27"/>
                    <a:pt x="246" y="16"/>
                    <a:pt x="252" y="12"/>
                  </a:cubicBezTo>
                  <a:cubicBezTo>
                    <a:pt x="256" y="9"/>
                    <a:pt x="270" y="1"/>
                    <a:pt x="276" y="4"/>
                  </a:cubicBezTo>
                  <a:cubicBezTo>
                    <a:pt x="280" y="6"/>
                    <a:pt x="278" y="12"/>
                    <a:pt x="283" y="14"/>
                  </a:cubicBezTo>
                  <a:cubicBezTo>
                    <a:pt x="289" y="17"/>
                    <a:pt x="298" y="11"/>
                    <a:pt x="303" y="9"/>
                  </a:cubicBezTo>
                  <a:cubicBezTo>
                    <a:pt x="314" y="4"/>
                    <a:pt x="324" y="2"/>
                    <a:pt x="336" y="1"/>
                  </a:cubicBezTo>
                  <a:cubicBezTo>
                    <a:pt x="348" y="0"/>
                    <a:pt x="404" y="4"/>
                    <a:pt x="398" y="10"/>
                  </a:cubicBezTo>
                  <a:cubicBezTo>
                    <a:pt x="391" y="12"/>
                    <a:pt x="385" y="10"/>
                    <a:pt x="378" y="12"/>
                  </a:cubicBezTo>
                  <a:cubicBezTo>
                    <a:pt x="370" y="15"/>
                    <a:pt x="360" y="19"/>
                    <a:pt x="352" y="24"/>
                  </a:cubicBezTo>
                  <a:cubicBezTo>
                    <a:pt x="342" y="30"/>
                    <a:pt x="330" y="33"/>
                    <a:pt x="323" y="41"/>
                  </a:cubicBezTo>
                  <a:cubicBezTo>
                    <a:pt x="316" y="49"/>
                    <a:pt x="308" y="51"/>
                    <a:pt x="298" y="56"/>
                  </a:cubicBezTo>
                  <a:cubicBezTo>
                    <a:pt x="286" y="61"/>
                    <a:pt x="254" y="56"/>
                    <a:pt x="241" y="59"/>
                  </a:cubicBezTo>
                  <a:cubicBezTo>
                    <a:pt x="214" y="64"/>
                    <a:pt x="187" y="62"/>
                    <a:pt x="161" y="67"/>
                  </a:cubicBezTo>
                  <a:cubicBezTo>
                    <a:pt x="127" y="74"/>
                    <a:pt x="102" y="58"/>
                    <a:pt x="70" y="46"/>
                  </a:cubicBezTo>
                  <a:cubicBezTo>
                    <a:pt x="60" y="42"/>
                    <a:pt x="63" y="50"/>
                    <a:pt x="59" y="49"/>
                  </a:cubicBezTo>
                  <a:cubicBezTo>
                    <a:pt x="59" y="49"/>
                    <a:pt x="49" y="53"/>
                    <a:pt x="48" y="52"/>
                  </a:cubicBezTo>
                  <a:close/>
                </a:path>
              </a:pathLst>
            </a:custGeom>
            <a:gradFill>
              <a:gsLst>
                <a:gs pos="64000">
                  <a:srgbClr val="CC0000"/>
                </a:gs>
                <a:gs pos="10000">
                  <a:srgbClr val="FF8B8B"/>
                </a:gs>
                <a:gs pos="99000">
                  <a:srgbClr val="86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6" name="Freeform 23"/>
            <p:cNvSpPr>
              <a:spLocks/>
            </p:cNvSpPr>
            <p:nvPr/>
          </p:nvSpPr>
          <p:spPr bwMode="auto">
            <a:xfrm>
              <a:off x="2283" y="1964"/>
              <a:ext cx="1267" cy="851"/>
            </a:xfrm>
            <a:custGeom>
              <a:avLst/>
              <a:gdLst>
                <a:gd name="T0" fmla="*/ 71 w 534"/>
                <a:gd name="T1" fmla="*/ 258 h 359"/>
                <a:gd name="T2" fmla="*/ 148 w 534"/>
                <a:gd name="T3" fmla="*/ 38 h 359"/>
                <a:gd name="T4" fmla="*/ 237 w 534"/>
                <a:gd name="T5" fmla="*/ 47 h 359"/>
                <a:gd name="T6" fmla="*/ 347 w 534"/>
                <a:gd name="T7" fmla="*/ 25 h 359"/>
                <a:gd name="T8" fmla="*/ 456 w 534"/>
                <a:gd name="T9" fmla="*/ 30 h 359"/>
                <a:gd name="T10" fmla="*/ 527 w 534"/>
                <a:gd name="T11" fmla="*/ 168 h 359"/>
                <a:gd name="T12" fmla="*/ 404 w 534"/>
                <a:gd name="T13" fmla="*/ 329 h 359"/>
                <a:gd name="T14" fmla="*/ 261 w 534"/>
                <a:gd name="T15" fmla="*/ 353 h 359"/>
                <a:gd name="T16" fmla="*/ 153 w 534"/>
                <a:gd name="T17" fmla="*/ 329 h 359"/>
                <a:gd name="T18" fmla="*/ 71 w 534"/>
                <a:gd name="T19" fmla="*/ 25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4" h="359">
                  <a:moveTo>
                    <a:pt x="71" y="258"/>
                  </a:moveTo>
                  <a:cubicBezTo>
                    <a:pt x="14" y="178"/>
                    <a:pt x="0" y="0"/>
                    <a:pt x="148" y="38"/>
                  </a:cubicBezTo>
                  <a:cubicBezTo>
                    <a:pt x="177" y="45"/>
                    <a:pt x="205" y="50"/>
                    <a:pt x="237" y="47"/>
                  </a:cubicBezTo>
                  <a:cubicBezTo>
                    <a:pt x="273" y="43"/>
                    <a:pt x="310" y="29"/>
                    <a:pt x="347" y="25"/>
                  </a:cubicBezTo>
                  <a:cubicBezTo>
                    <a:pt x="382" y="20"/>
                    <a:pt x="421" y="18"/>
                    <a:pt x="456" y="30"/>
                  </a:cubicBezTo>
                  <a:cubicBezTo>
                    <a:pt x="513" y="50"/>
                    <a:pt x="534" y="114"/>
                    <a:pt x="527" y="168"/>
                  </a:cubicBezTo>
                  <a:cubicBezTo>
                    <a:pt x="517" y="243"/>
                    <a:pt x="426" y="319"/>
                    <a:pt x="404" y="329"/>
                  </a:cubicBezTo>
                  <a:cubicBezTo>
                    <a:pt x="355" y="352"/>
                    <a:pt x="315" y="359"/>
                    <a:pt x="261" y="353"/>
                  </a:cubicBezTo>
                  <a:cubicBezTo>
                    <a:pt x="227" y="350"/>
                    <a:pt x="184" y="341"/>
                    <a:pt x="153" y="329"/>
                  </a:cubicBezTo>
                  <a:cubicBezTo>
                    <a:pt x="102" y="309"/>
                    <a:pt x="85" y="277"/>
                    <a:pt x="71" y="258"/>
                  </a:cubicBezTo>
                  <a:close/>
                </a:path>
              </a:pathLst>
            </a:custGeom>
            <a:gradFill flip="none" rotWithShape="1">
              <a:gsLst>
                <a:gs pos="58000">
                  <a:srgbClr val="CC0000"/>
                </a:gs>
                <a:gs pos="0">
                  <a:srgbClr val="FF7979"/>
                </a:gs>
                <a:gs pos="99000">
                  <a:srgbClr val="B80000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7" name="Freeform 24"/>
            <p:cNvSpPr>
              <a:spLocks/>
            </p:cNvSpPr>
            <p:nvPr/>
          </p:nvSpPr>
          <p:spPr bwMode="auto">
            <a:xfrm>
              <a:off x="2342" y="1791"/>
              <a:ext cx="1000" cy="252"/>
            </a:xfrm>
            <a:custGeom>
              <a:avLst/>
              <a:gdLst>
                <a:gd name="T0" fmla="*/ 319 w 421"/>
                <a:gd name="T1" fmla="*/ 88 h 106"/>
                <a:gd name="T2" fmla="*/ 277 w 421"/>
                <a:gd name="T3" fmla="*/ 95 h 106"/>
                <a:gd name="T4" fmla="*/ 190 w 421"/>
                <a:gd name="T5" fmla="*/ 104 h 106"/>
                <a:gd name="T6" fmla="*/ 128 w 421"/>
                <a:gd name="T7" fmla="*/ 96 h 106"/>
                <a:gd name="T8" fmla="*/ 73 w 421"/>
                <a:gd name="T9" fmla="*/ 83 h 106"/>
                <a:gd name="T10" fmla="*/ 102 w 421"/>
                <a:gd name="T11" fmla="*/ 70 h 106"/>
                <a:gd name="T12" fmla="*/ 92 w 421"/>
                <a:gd name="T13" fmla="*/ 60 h 106"/>
                <a:gd name="T14" fmla="*/ 54 w 421"/>
                <a:gd name="T15" fmla="*/ 49 h 106"/>
                <a:gd name="T16" fmla="*/ 0 w 421"/>
                <a:gd name="T17" fmla="*/ 43 h 106"/>
                <a:gd name="T18" fmla="*/ 69 w 421"/>
                <a:gd name="T19" fmla="*/ 39 h 106"/>
                <a:gd name="T20" fmla="*/ 64 w 421"/>
                <a:gd name="T21" fmla="*/ 27 h 106"/>
                <a:gd name="T22" fmla="*/ 105 w 421"/>
                <a:gd name="T23" fmla="*/ 37 h 106"/>
                <a:gd name="T24" fmla="*/ 155 w 421"/>
                <a:gd name="T25" fmla="*/ 46 h 106"/>
                <a:gd name="T26" fmla="*/ 162 w 421"/>
                <a:gd name="T27" fmla="*/ 35 h 106"/>
                <a:gd name="T28" fmla="*/ 188 w 421"/>
                <a:gd name="T29" fmla="*/ 48 h 106"/>
                <a:gd name="T30" fmla="*/ 213 w 421"/>
                <a:gd name="T31" fmla="*/ 53 h 106"/>
                <a:gd name="T32" fmla="*/ 241 w 421"/>
                <a:gd name="T33" fmla="*/ 38 h 106"/>
                <a:gd name="T34" fmla="*/ 257 w 421"/>
                <a:gd name="T35" fmla="*/ 43 h 106"/>
                <a:gd name="T36" fmla="*/ 283 w 421"/>
                <a:gd name="T37" fmla="*/ 22 h 106"/>
                <a:gd name="T38" fmla="*/ 301 w 421"/>
                <a:gd name="T39" fmla="*/ 22 h 106"/>
                <a:gd name="T40" fmla="*/ 294 w 421"/>
                <a:gd name="T41" fmla="*/ 40 h 106"/>
                <a:gd name="T42" fmla="*/ 329 w 421"/>
                <a:gd name="T43" fmla="*/ 17 h 106"/>
                <a:gd name="T44" fmla="*/ 372 w 421"/>
                <a:gd name="T45" fmla="*/ 2 h 106"/>
                <a:gd name="T46" fmla="*/ 419 w 421"/>
                <a:gd name="T47" fmla="*/ 8 h 106"/>
                <a:gd name="T48" fmla="*/ 379 w 421"/>
                <a:gd name="T49" fmla="*/ 17 h 106"/>
                <a:gd name="T50" fmla="*/ 344 w 421"/>
                <a:gd name="T51" fmla="*/ 38 h 106"/>
                <a:gd name="T52" fmla="*/ 361 w 421"/>
                <a:gd name="T53" fmla="*/ 41 h 106"/>
                <a:gd name="T54" fmla="*/ 376 w 421"/>
                <a:gd name="T55" fmla="*/ 40 h 106"/>
                <a:gd name="T56" fmla="*/ 372 w 421"/>
                <a:gd name="T57" fmla="*/ 71 h 106"/>
                <a:gd name="T58" fmla="*/ 335 w 421"/>
                <a:gd name="T59" fmla="*/ 86 h 106"/>
                <a:gd name="T60" fmla="*/ 319 w 421"/>
                <a:gd name="T61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1" h="106">
                  <a:moveTo>
                    <a:pt x="319" y="88"/>
                  </a:moveTo>
                  <a:cubicBezTo>
                    <a:pt x="305" y="90"/>
                    <a:pt x="291" y="92"/>
                    <a:pt x="277" y="95"/>
                  </a:cubicBezTo>
                  <a:cubicBezTo>
                    <a:pt x="248" y="102"/>
                    <a:pt x="220" y="106"/>
                    <a:pt x="190" y="104"/>
                  </a:cubicBezTo>
                  <a:cubicBezTo>
                    <a:pt x="169" y="103"/>
                    <a:pt x="148" y="103"/>
                    <a:pt x="128" y="96"/>
                  </a:cubicBezTo>
                  <a:cubicBezTo>
                    <a:pt x="109" y="90"/>
                    <a:pt x="94" y="83"/>
                    <a:pt x="73" y="83"/>
                  </a:cubicBezTo>
                  <a:cubicBezTo>
                    <a:pt x="77" y="73"/>
                    <a:pt x="94" y="73"/>
                    <a:pt x="102" y="70"/>
                  </a:cubicBezTo>
                  <a:cubicBezTo>
                    <a:pt x="102" y="66"/>
                    <a:pt x="95" y="61"/>
                    <a:pt x="92" y="60"/>
                  </a:cubicBezTo>
                  <a:cubicBezTo>
                    <a:pt x="79" y="53"/>
                    <a:pt x="68" y="53"/>
                    <a:pt x="54" y="49"/>
                  </a:cubicBezTo>
                  <a:cubicBezTo>
                    <a:pt x="21" y="42"/>
                    <a:pt x="0" y="50"/>
                    <a:pt x="0" y="43"/>
                  </a:cubicBezTo>
                  <a:cubicBezTo>
                    <a:pt x="0" y="29"/>
                    <a:pt x="62" y="41"/>
                    <a:pt x="69" y="39"/>
                  </a:cubicBezTo>
                  <a:cubicBezTo>
                    <a:pt x="77" y="36"/>
                    <a:pt x="60" y="29"/>
                    <a:pt x="64" y="27"/>
                  </a:cubicBezTo>
                  <a:cubicBezTo>
                    <a:pt x="72" y="24"/>
                    <a:pt x="89" y="33"/>
                    <a:pt x="105" y="37"/>
                  </a:cubicBezTo>
                  <a:cubicBezTo>
                    <a:pt x="120" y="41"/>
                    <a:pt x="155" y="57"/>
                    <a:pt x="155" y="46"/>
                  </a:cubicBezTo>
                  <a:cubicBezTo>
                    <a:pt x="155" y="40"/>
                    <a:pt x="149" y="33"/>
                    <a:pt x="162" y="35"/>
                  </a:cubicBezTo>
                  <a:cubicBezTo>
                    <a:pt x="172" y="36"/>
                    <a:pt x="178" y="55"/>
                    <a:pt x="188" y="48"/>
                  </a:cubicBezTo>
                  <a:cubicBezTo>
                    <a:pt x="197" y="42"/>
                    <a:pt x="207" y="50"/>
                    <a:pt x="213" y="53"/>
                  </a:cubicBezTo>
                  <a:cubicBezTo>
                    <a:pt x="227" y="61"/>
                    <a:pt x="230" y="42"/>
                    <a:pt x="241" y="38"/>
                  </a:cubicBezTo>
                  <a:cubicBezTo>
                    <a:pt x="250" y="36"/>
                    <a:pt x="249" y="49"/>
                    <a:pt x="257" y="43"/>
                  </a:cubicBezTo>
                  <a:cubicBezTo>
                    <a:pt x="266" y="36"/>
                    <a:pt x="272" y="28"/>
                    <a:pt x="283" y="22"/>
                  </a:cubicBezTo>
                  <a:cubicBezTo>
                    <a:pt x="288" y="19"/>
                    <a:pt x="299" y="13"/>
                    <a:pt x="301" y="22"/>
                  </a:cubicBezTo>
                  <a:cubicBezTo>
                    <a:pt x="302" y="29"/>
                    <a:pt x="292" y="33"/>
                    <a:pt x="294" y="40"/>
                  </a:cubicBezTo>
                  <a:cubicBezTo>
                    <a:pt x="297" y="50"/>
                    <a:pt x="319" y="24"/>
                    <a:pt x="329" y="17"/>
                  </a:cubicBezTo>
                  <a:cubicBezTo>
                    <a:pt x="341" y="8"/>
                    <a:pt x="357" y="4"/>
                    <a:pt x="372" y="2"/>
                  </a:cubicBezTo>
                  <a:cubicBezTo>
                    <a:pt x="386" y="0"/>
                    <a:pt x="417" y="0"/>
                    <a:pt x="419" y="8"/>
                  </a:cubicBezTo>
                  <a:cubicBezTo>
                    <a:pt x="421" y="16"/>
                    <a:pt x="384" y="15"/>
                    <a:pt x="379" y="17"/>
                  </a:cubicBezTo>
                  <a:cubicBezTo>
                    <a:pt x="366" y="21"/>
                    <a:pt x="352" y="27"/>
                    <a:pt x="344" y="38"/>
                  </a:cubicBezTo>
                  <a:cubicBezTo>
                    <a:pt x="350" y="39"/>
                    <a:pt x="355" y="41"/>
                    <a:pt x="361" y="41"/>
                  </a:cubicBezTo>
                  <a:cubicBezTo>
                    <a:pt x="366" y="41"/>
                    <a:pt x="371" y="39"/>
                    <a:pt x="376" y="40"/>
                  </a:cubicBezTo>
                  <a:cubicBezTo>
                    <a:pt x="394" y="43"/>
                    <a:pt x="379" y="65"/>
                    <a:pt x="372" y="71"/>
                  </a:cubicBezTo>
                  <a:cubicBezTo>
                    <a:pt x="361" y="80"/>
                    <a:pt x="348" y="85"/>
                    <a:pt x="335" y="86"/>
                  </a:cubicBezTo>
                  <a:cubicBezTo>
                    <a:pt x="330" y="87"/>
                    <a:pt x="324" y="88"/>
                    <a:pt x="319" y="88"/>
                  </a:cubicBezTo>
                  <a:close/>
                </a:path>
              </a:pathLst>
            </a:custGeom>
            <a:solidFill>
              <a:srgbClr val="C82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8" name="Freeform 25"/>
            <p:cNvSpPr>
              <a:spLocks/>
            </p:cNvSpPr>
            <p:nvPr/>
          </p:nvSpPr>
          <p:spPr bwMode="auto">
            <a:xfrm>
              <a:off x="2017" y="2190"/>
              <a:ext cx="323" cy="881"/>
            </a:xfrm>
            <a:custGeom>
              <a:avLst/>
              <a:gdLst>
                <a:gd name="T0" fmla="*/ 100 w 136"/>
                <a:gd name="T1" fmla="*/ 332 h 372"/>
                <a:gd name="T2" fmla="*/ 25 w 136"/>
                <a:gd name="T3" fmla="*/ 173 h 372"/>
                <a:gd name="T4" fmla="*/ 3 w 136"/>
                <a:gd name="T5" fmla="*/ 71 h 372"/>
                <a:gd name="T6" fmla="*/ 6 w 136"/>
                <a:gd name="T7" fmla="*/ 3 h 372"/>
                <a:gd name="T8" fmla="*/ 17 w 136"/>
                <a:gd name="T9" fmla="*/ 39 h 372"/>
                <a:gd name="T10" fmla="*/ 24 w 136"/>
                <a:gd name="T11" fmla="*/ 78 h 372"/>
                <a:gd name="T12" fmla="*/ 37 w 136"/>
                <a:gd name="T13" fmla="*/ 154 h 372"/>
                <a:gd name="T14" fmla="*/ 120 w 136"/>
                <a:gd name="T15" fmla="*/ 312 h 372"/>
                <a:gd name="T16" fmla="*/ 129 w 136"/>
                <a:gd name="T17" fmla="*/ 364 h 372"/>
                <a:gd name="T18" fmla="*/ 103 w 136"/>
                <a:gd name="T19" fmla="*/ 337 h 372"/>
                <a:gd name="T20" fmla="*/ 100 w 136"/>
                <a:gd name="T21" fmla="*/ 33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372">
                  <a:moveTo>
                    <a:pt x="100" y="332"/>
                  </a:moveTo>
                  <a:cubicBezTo>
                    <a:pt x="65" y="280"/>
                    <a:pt x="31" y="197"/>
                    <a:pt x="25" y="173"/>
                  </a:cubicBezTo>
                  <a:cubicBezTo>
                    <a:pt x="17" y="143"/>
                    <a:pt x="5" y="102"/>
                    <a:pt x="3" y="71"/>
                  </a:cubicBezTo>
                  <a:cubicBezTo>
                    <a:pt x="2" y="50"/>
                    <a:pt x="0" y="6"/>
                    <a:pt x="6" y="3"/>
                  </a:cubicBezTo>
                  <a:cubicBezTo>
                    <a:pt x="15" y="0"/>
                    <a:pt x="14" y="26"/>
                    <a:pt x="17" y="39"/>
                  </a:cubicBezTo>
                  <a:cubicBezTo>
                    <a:pt x="20" y="52"/>
                    <a:pt x="22" y="65"/>
                    <a:pt x="24" y="78"/>
                  </a:cubicBezTo>
                  <a:cubicBezTo>
                    <a:pt x="27" y="103"/>
                    <a:pt x="30" y="129"/>
                    <a:pt x="37" y="154"/>
                  </a:cubicBezTo>
                  <a:cubicBezTo>
                    <a:pt x="49" y="195"/>
                    <a:pt x="98" y="260"/>
                    <a:pt x="120" y="312"/>
                  </a:cubicBezTo>
                  <a:cubicBezTo>
                    <a:pt x="127" y="330"/>
                    <a:pt x="136" y="356"/>
                    <a:pt x="129" y="364"/>
                  </a:cubicBezTo>
                  <a:cubicBezTo>
                    <a:pt x="122" y="372"/>
                    <a:pt x="114" y="353"/>
                    <a:pt x="103" y="337"/>
                  </a:cubicBezTo>
                  <a:cubicBezTo>
                    <a:pt x="102" y="335"/>
                    <a:pt x="101" y="333"/>
                    <a:pt x="100" y="332"/>
                  </a:cubicBezTo>
                  <a:close/>
                </a:path>
              </a:pathLst>
            </a:custGeom>
            <a:solidFill>
              <a:srgbClr val="9C1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9" name="Freeform 26"/>
            <p:cNvSpPr>
              <a:spLocks/>
            </p:cNvSpPr>
            <p:nvPr/>
          </p:nvSpPr>
          <p:spPr bwMode="auto">
            <a:xfrm>
              <a:off x="3422" y="2187"/>
              <a:ext cx="266" cy="820"/>
            </a:xfrm>
            <a:custGeom>
              <a:avLst/>
              <a:gdLst>
                <a:gd name="T0" fmla="*/ 59 w 112"/>
                <a:gd name="T1" fmla="*/ 270 h 346"/>
                <a:gd name="T2" fmla="*/ 103 w 112"/>
                <a:gd name="T3" fmla="*/ 70 h 346"/>
                <a:gd name="T4" fmla="*/ 102 w 112"/>
                <a:gd name="T5" fmla="*/ 2 h 346"/>
                <a:gd name="T6" fmla="*/ 87 w 112"/>
                <a:gd name="T7" fmla="*/ 43 h 346"/>
                <a:gd name="T8" fmla="*/ 65 w 112"/>
                <a:gd name="T9" fmla="*/ 130 h 346"/>
                <a:gd name="T10" fmla="*/ 41 w 112"/>
                <a:gd name="T11" fmla="*/ 243 h 346"/>
                <a:gd name="T12" fmla="*/ 7 w 112"/>
                <a:gd name="T13" fmla="*/ 334 h 346"/>
                <a:gd name="T14" fmla="*/ 59 w 112"/>
                <a:gd name="T15" fmla="*/ 27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346">
                  <a:moveTo>
                    <a:pt x="59" y="270"/>
                  </a:moveTo>
                  <a:cubicBezTo>
                    <a:pt x="83" y="228"/>
                    <a:pt x="97" y="124"/>
                    <a:pt x="103" y="70"/>
                  </a:cubicBezTo>
                  <a:cubicBezTo>
                    <a:pt x="106" y="48"/>
                    <a:pt x="112" y="4"/>
                    <a:pt x="102" y="2"/>
                  </a:cubicBezTo>
                  <a:cubicBezTo>
                    <a:pt x="90" y="0"/>
                    <a:pt x="90" y="30"/>
                    <a:pt x="87" y="43"/>
                  </a:cubicBezTo>
                  <a:cubicBezTo>
                    <a:pt x="81" y="66"/>
                    <a:pt x="72" y="107"/>
                    <a:pt x="65" y="130"/>
                  </a:cubicBezTo>
                  <a:cubicBezTo>
                    <a:pt x="52" y="174"/>
                    <a:pt x="53" y="198"/>
                    <a:pt x="41" y="243"/>
                  </a:cubicBezTo>
                  <a:cubicBezTo>
                    <a:pt x="33" y="274"/>
                    <a:pt x="0" y="327"/>
                    <a:pt x="7" y="334"/>
                  </a:cubicBezTo>
                  <a:cubicBezTo>
                    <a:pt x="35" y="346"/>
                    <a:pt x="50" y="285"/>
                    <a:pt x="59" y="2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80000"/>
                </a:gs>
                <a:gs pos="0">
                  <a:srgbClr val="DE0000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0" name="Freeform 27"/>
            <p:cNvSpPr>
              <a:spLocks/>
            </p:cNvSpPr>
            <p:nvPr/>
          </p:nvSpPr>
          <p:spPr bwMode="auto">
            <a:xfrm>
              <a:off x="2426" y="2019"/>
              <a:ext cx="889" cy="732"/>
            </a:xfrm>
            <a:custGeom>
              <a:avLst/>
              <a:gdLst>
                <a:gd name="T0" fmla="*/ 0 w 375"/>
                <a:gd name="T1" fmla="*/ 152 h 309"/>
                <a:gd name="T2" fmla="*/ 17 w 375"/>
                <a:gd name="T3" fmla="*/ 211 h 309"/>
                <a:gd name="T4" fmla="*/ 152 w 375"/>
                <a:gd name="T5" fmla="*/ 269 h 309"/>
                <a:gd name="T6" fmla="*/ 204 w 375"/>
                <a:gd name="T7" fmla="*/ 110 h 309"/>
                <a:gd name="T8" fmla="*/ 317 w 375"/>
                <a:gd name="T9" fmla="*/ 101 h 309"/>
                <a:gd name="T10" fmla="*/ 348 w 375"/>
                <a:gd name="T11" fmla="*/ 25 h 309"/>
                <a:gd name="T12" fmla="*/ 243 w 375"/>
                <a:gd name="T13" fmla="*/ 29 h 309"/>
                <a:gd name="T14" fmla="*/ 137 w 375"/>
                <a:gd name="T15" fmla="*/ 46 h 309"/>
                <a:gd name="T16" fmla="*/ 73 w 375"/>
                <a:gd name="T17" fmla="*/ 92 h 309"/>
                <a:gd name="T18" fmla="*/ 2 w 375"/>
                <a:gd name="T19" fmla="*/ 137 h 309"/>
                <a:gd name="T20" fmla="*/ 0 w 375"/>
                <a:gd name="T21" fmla="*/ 1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309">
                  <a:moveTo>
                    <a:pt x="0" y="152"/>
                  </a:moveTo>
                  <a:cubicBezTo>
                    <a:pt x="1" y="172"/>
                    <a:pt x="10" y="194"/>
                    <a:pt x="17" y="211"/>
                  </a:cubicBezTo>
                  <a:cubicBezTo>
                    <a:pt x="36" y="254"/>
                    <a:pt x="99" y="309"/>
                    <a:pt x="152" y="269"/>
                  </a:cubicBezTo>
                  <a:cubicBezTo>
                    <a:pt x="219" y="217"/>
                    <a:pt x="187" y="142"/>
                    <a:pt x="204" y="110"/>
                  </a:cubicBezTo>
                  <a:cubicBezTo>
                    <a:pt x="218" y="86"/>
                    <a:pt x="267" y="113"/>
                    <a:pt x="317" y="101"/>
                  </a:cubicBezTo>
                  <a:cubicBezTo>
                    <a:pt x="366" y="89"/>
                    <a:pt x="375" y="40"/>
                    <a:pt x="348" y="25"/>
                  </a:cubicBezTo>
                  <a:cubicBezTo>
                    <a:pt x="302" y="0"/>
                    <a:pt x="279" y="25"/>
                    <a:pt x="243" y="29"/>
                  </a:cubicBezTo>
                  <a:cubicBezTo>
                    <a:pt x="185" y="35"/>
                    <a:pt x="164" y="39"/>
                    <a:pt x="137" y="46"/>
                  </a:cubicBezTo>
                  <a:cubicBezTo>
                    <a:pt x="110" y="53"/>
                    <a:pt x="101" y="89"/>
                    <a:pt x="73" y="92"/>
                  </a:cubicBezTo>
                  <a:cubicBezTo>
                    <a:pt x="42" y="95"/>
                    <a:pt x="11" y="103"/>
                    <a:pt x="2" y="137"/>
                  </a:cubicBezTo>
                  <a:cubicBezTo>
                    <a:pt x="1" y="142"/>
                    <a:pt x="0" y="147"/>
                    <a:pt x="0" y="152"/>
                  </a:cubicBezTo>
                  <a:close/>
                </a:path>
              </a:pathLst>
            </a:custGeom>
            <a:gradFill>
              <a:gsLst>
                <a:gs pos="100000">
                  <a:srgbClr val="DE0000"/>
                </a:gs>
                <a:gs pos="0">
                  <a:srgbClr val="FF7979"/>
                </a:gs>
                <a:gs pos="54000">
                  <a:srgbClr val="CC0000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1" name="Freeform 28"/>
            <p:cNvSpPr>
              <a:spLocks/>
            </p:cNvSpPr>
            <p:nvPr/>
          </p:nvSpPr>
          <p:spPr bwMode="auto">
            <a:xfrm>
              <a:off x="2627" y="1862"/>
              <a:ext cx="541" cy="162"/>
            </a:xfrm>
            <a:custGeom>
              <a:avLst/>
              <a:gdLst>
                <a:gd name="T0" fmla="*/ 179 w 228"/>
                <a:gd name="T1" fmla="*/ 47 h 68"/>
                <a:gd name="T2" fmla="*/ 228 w 228"/>
                <a:gd name="T3" fmla="*/ 33 h 68"/>
                <a:gd name="T4" fmla="*/ 177 w 228"/>
                <a:gd name="T5" fmla="*/ 37 h 68"/>
                <a:gd name="T6" fmla="*/ 210 w 228"/>
                <a:gd name="T7" fmla="*/ 6 h 68"/>
                <a:gd name="T8" fmla="*/ 148 w 228"/>
                <a:gd name="T9" fmla="*/ 36 h 68"/>
                <a:gd name="T10" fmla="*/ 163 w 228"/>
                <a:gd name="T11" fmla="*/ 2 h 68"/>
                <a:gd name="T12" fmla="*/ 136 w 228"/>
                <a:gd name="T13" fmla="*/ 30 h 68"/>
                <a:gd name="T14" fmla="*/ 112 w 228"/>
                <a:gd name="T15" fmla="*/ 37 h 68"/>
                <a:gd name="T16" fmla="*/ 67 w 228"/>
                <a:gd name="T17" fmla="*/ 30 h 68"/>
                <a:gd name="T18" fmla="*/ 75 w 228"/>
                <a:gd name="T19" fmla="*/ 40 h 68"/>
                <a:gd name="T20" fmla="*/ 23 w 228"/>
                <a:gd name="T21" fmla="*/ 32 h 68"/>
                <a:gd name="T22" fmla="*/ 3 w 228"/>
                <a:gd name="T23" fmla="*/ 30 h 68"/>
                <a:gd name="T24" fmla="*/ 38 w 228"/>
                <a:gd name="T25" fmla="*/ 50 h 68"/>
                <a:gd name="T26" fmla="*/ 5 w 228"/>
                <a:gd name="T27" fmla="*/ 54 h 68"/>
                <a:gd name="T28" fmla="*/ 55 w 228"/>
                <a:gd name="T29" fmla="*/ 66 h 68"/>
                <a:gd name="T30" fmla="*/ 113 w 228"/>
                <a:gd name="T31" fmla="*/ 64 h 68"/>
                <a:gd name="T32" fmla="*/ 179 w 228"/>
                <a:gd name="T33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68">
                  <a:moveTo>
                    <a:pt x="179" y="47"/>
                  </a:moveTo>
                  <a:cubicBezTo>
                    <a:pt x="190" y="43"/>
                    <a:pt x="228" y="41"/>
                    <a:pt x="228" y="33"/>
                  </a:cubicBezTo>
                  <a:cubicBezTo>
                    <a:pt x="215" y="23"/>
                    <a:pt x="178" y="42"/>
                    <a:pt x="177" y="37"/>
                  </a:cubicBezTo>
                  <a:cubicBezTo>
                    <a:pt x="176" y="33"/>
                    <a:pt x="212" y="10"/>
                    <a:pt x="210" y="6"/>
                  </a:cubicBezTo>
                  <a:cubicBezTo>
                    <a:pt x="204" y="2"/>
                    <a:pt x="148" y="48"/>
                    <a:pt x="148" y="36"/>
                  </a:cubicBezTo>
                  <a:cubicBezTo>
                    <a:pt x="149" y="29"/>
                    <a:pt x="169" y="3"/>
                    <a:pt x="163" y="2"/>
                  </a:cubicBezTo>
                  <a:cubicBezTo>
                    <a:pt x="155" y="0"/>
                    <a:pt x="144" y="26"/>
                    <a:pt x="136" y="30"/>
                  </a:cubicBezTo>
                  <a:cubicBezTo>
                    <a:pt x="128" y="34"/>
                    <a:pt x="121" y="36"/>
                    <a:pt x="112" y="37"/>
                  </a:cubicBezTo>
                  <a:cubicBezTo>
                    <a:pt x="96" y="41"/>
                    <a:pt x="72" y="27"/>
                    <a:pt x="67" y="30"/>
                  </a:cubicBezTo>
                  <a:cubicBezTo>
                    <a:pt x="62" y="32"/>
                    <a:pt x="74" y="37"/>
                    <a:pt x="75" y="40"/>
                  </a:cubicBezTo>
                  <a:cubicBezTo>
                    <a:pt x="72" y="47"/>
                    <a:pt x="38" y="37"/>
                    <a:pt x="23" y="32"/>
                  </a:cubicBezTo>
                  <a:cubicBezTo>
                    <a:pt x="17" y="30"/>
                    <a:pt x="3" y="26"/>
                    <a:pt x="3" y="30"/>
                  </a:cubicBezTo>
                  <a:cubicBezTo>
                    <a:pt x="0" y="39"/>
                    <a:pt x="40" y="45"/>
                    <a:pt x="38" y="50"/>
                  </a:cubicBezTo>
                  <a:cubicBezTo>
                    <a:pt x="36" y="56"/>
                    <a:pt x="9" y="48"/>
                    <a:pt x="5" y="54"/>
                  </a:cubicBezTo>
                  <a:cubicBezTo>
                    <a:pt x="0" y="61"/>
                    <a:pt x="38" y="65"/>
                    <a:pt x="55" y="66"/>
                  </a:cubicBezTo>
                  <a:cubicBezTo>
                    <a:pt x="74" y="68"/>
                    <a:pt x="94" y="67"/>
                    <a:pt x="113" y="64"/>
                  </a:cubicBezTo>
                  <a:cubicBezTo>
                    <a:pt x="131" y="61"/>
                    <a:pt x="167" y="50"/>
                    <a:pt x="179" y="47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D20000"/>
                </a:gs>
                <a:gs pos="0">
                  <a:srgbClr val="FF5353"/>
                </a:gs>
                <a:gs pos="99000">
                  <a:srgbClr val="920000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2" name="Freeform 29"/>
            <p:cNvSpPr>
              <a:spLocks/>
            </p:cNvSpPr>
            <p:nvPr/>
          </p:nvSpPr>
          <p:spPr bwMode="auto">
            <a:xfrm>
              <a:off x="2789" y="1007"/>
              <a:ext cx="992" cy="725"/>
            </a:xfrm>
            <a:custGeom>
              <a:avLst/>
              <a:gdLst>
                <a:gd name="T0" fmla="*/ 103 w 418"/>
                <a:gd name="T1" fmla="*/ 240 h 306"/>
                <a:gd name="T2" fmla="*/ 99 w 418"/>
                <a:gd name="T3" fmla="*/ 237 h 306"/>
                <a:gd name="T4" fmla="*/ 70 w 418"/>
                <a:gd name="T5" fmla="*/ 197 h 306"/>
                <a:gd name="T6" fmla="*/ 159 w 418"/>
                <a:gd name="T7" fmla="*/ 155 h 306"/>
                <a:gd name="T8" fmla="*/ 209 w 418"/>
                <a:gd name="T9" fmla="*/ 114 h 306"/>
                <a:gd name="T10" fmla="*/ 296 w 418"/>
                <a:gd name="T11" fmla="*/ 78 h 306"/>
                <a:gd name="T12" fmla="*/ 397 w 418"/>
                <a:gd name="T13" fmla="*/ 24 h 306"/>
                <a:gd name="T14" fmla="*/ 346 w 418"/>
                <a:gd name="T15" fmla="*/ 78 h 306"/>
                <a:gd name="T16" fmla="*/ 234 w 418"/>
                <a:gd name="T17" fmla="*/ 273 h 306"/>
                <a:gd name="T18" fmla="*/ 169 w 418"/>
                <a:gd name="T19" fmla="*/ 303 h 306"/>
                <a:gd name="T20" fmla="*/ 107 w 418"/>
                <a:gd name="T21" fmla="*/ 260 h 306"/>
                <a:gd name="T22" fmla="*/ 85 w 418"/>
                <a:gd name="T23" fmla="*/ 261 h 306"/>
                <a:gd name="T24" fmla="*/ 58 w 418"/>
                <a:gd name="T25" fmla="*/ 256 h 306"/>
                <a:gd name="T26" fmla="*/ 23 w 418"/>
                <a:gd name="T27" fmla="*/ 268 h 306"/>
                <a:gd name="T28" fmla="*/ 0 w 418"/>
                <a:gd name="T29" fmla="*/ 256 h 306"/>
                <a:gd name="T30" fmla="*/ 45 w 418"/>
                <a:gd name="T31" fmla="*/ 246 h 306"/>
                <a:gd name="T32" fmla="*/ 103 w 418"/>
                <a:gd name="T33" fmla="*/ 24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8" h="306">
                  <a:moveTo>
                    <a:pt x="103" y="240"/>
                  </a:moveTo>
                  <a:cubicBezTo>
                    <a:pt x="105" y="240"/>
                    <a:pt x="97" y="238"/>
                    <a:pt x="99" y="237"/>
                  </a:cubicBezTo>
                  <a:cubicBezTo>
                    <a:pt x="81" y="232"/>
                    <a:pt x="55" y="219"/>
                    <a:pt x="70" y="197"/>
                  </a:cubicBezTo>
                  <a:cubicBezTo>
                    <a:pt x="91" y="166"/>
                    <a:pt x="131" y="164"/>
                    <a:pt x="159" y="155"/>
                  </a:cubicBezTo>
                  <a:cubicBezTo>
                    <a:pt x="186" y="147"/>
                    <a:pt x="179" y="120"/>
                    <a:pt x="209" y="114"/>
                  </a:cubicBezTo>
                  <a:cubicBezTo>
                    <a:pt x="249" y="106"/>
                    <a:pt x="270" y="119"/>
                    <a:pt x="296" y="78"/>
                  </a:cubicBezTo>
                  <a:cubicBezTo>
                    <a:pt x="320" y="40"/>
                    <a:pt x="366" y="0"/>
                    <a:pt x="397" y="24"/>
                  </a:cubicBezTo>
                  <a:cubicBezTo>
                    <a:pt x="418" y="40"/>
                    <a:pt x="367" y="43"/>
                    <a:pt x="346" y="78"/>
                  </a:cubicBezTo>
                  <a:cubicBezTo>
                    <a:pt x="304" y="147"/>
                    <a:pt x="340" y="223"/>
                    <a:pt x="234" y="273"/>
                  </a:cubicBezTo>
                  <a:cubicBezTo>
                    <a:pt x="209" y="285"/>
                    <a:pt x="198" y="306"/>
                    <a:pt x="169" y="303"/>
                  </a:cubicBezTo>
                  <a:cubicBezTo>
                    <a:pt x="139" y="300"/>
                    <a:pt x="123" y="282"/>
                    <a:pt x="107" y="260"/>
                  </a:cubicBezTo>
                  <a:cubicBezTo>
                    <a:pt x="111" y="265"/>
                    <a:pt x="85" y="261"/>
                    <a:pt x="85" y="261"/>
                  </a:cubicBezTo>
                  <a:cubicBezTo>
                    <a:pt x="76" y="259"/>
                    <a:pt x="69" y="255"/>
                    <a:pt x="58" y="256"/>
                  </a:cubicBezTo>
                  <a:cubicBezTo>
                    <a:pt x="54" y="257"/>
                    <a:pt x="23" y="268"/>
                    <a:pt x="23" y="268"/>
                  </a:cubicBezTo>
                  <a:cubicBezTo>
                    <a:pt x="17" y="261"/>
                    <a:pt x="11" y="252"/>
                    <a:pt x="0" y="256"/>
                  </a:cubicBezTo>
                  <a:cubicBezTo>
                    <a:pt x="13" y="253"/>
                    <a:pt x="30" y="249"/>
                    <a:pt x="45" y="246"/>
                  </a:cubicBezTo>
                  <a:cubicBezTo>
                    <a:pt x="64" y="242"/>
                    <a:pt x="84" y="243"/>
                    <a:pt x="103" y="24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5B814"/>
                </a:gs>
                <a:gs pos="62000">
                  <a:srgbClr val="52720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3" name="Freeform 30"/>
            <p:cNvSpPr>
              <a:spLocks/>
            </p:cNvSpPr>
            <p:nvPr/>
          </p:nvSpPr>
          <p:spPr bwMode="auto">
            <a:xfrm>
              <a:off x="2853" y="1222"/>
              <a:ext cx="704" cy="389"/>
            </a:xfrm>
            <a:custGeom>
              <a:avLst/>
              <a:gdLst>
                <a:gd name="T0" fmla="*/ 23 w 297"/>
                <a:gd name="T1" fmla="*/ 156 h 164"/>
                <a:gd name="T2" fmla="*/ 0 w 297"/>
                <a:gd name="T3" fmla="*/ 161 h 164"/>
                <a:gd name="T4" fmla="*/ 1 w 297"/>
                <a:gd name="T5" fmla="*/ 162 h 164"/>
                <a:gd name="T6" fmla="*/ 26 w 297"/>
                <a:gd name="T7" fmla="*/ 158 h 164"/>
                <a:gd name="T8" fmla="*/ 63 w 297"/>
                <a:gd name="T9" fmla="*/ 159 h 164"/>
                <a:gd name="T10" fmla="*/ 94 w 297"/>
                <a:gd name="T11" fmla="*/ 161 h 164"/>
                <a:gd name="T12" fmla="*/ 191 w 297"/>
                <a:gd name="T13" fmla="*/ 95 h 164"/>
                <a:gd name="T14" fmla="*/ 284 w 297"/>
                <a:gd name="T15" fmla="*/ 45 h 164"/>
                <a:gd name="T16" fmla="*/ 297 w 297"/>
                <a:gd name="T17" fmla="*/ 0 h 164"/>
                <a:gd name="T18" fmla="*/ 289 w 297"/>
                <a:gd name="T19" fmla="*/ 11 h 164"/>
                <a:gd name="T20" fmla="*/ 191 w 297"/>
                <a:gd name="T21" fmla="*/ 32 h 164"/>
                <a:gd name="T22" fmla="*/ 131 w 297"/>
                <a:gd name="T23" fmla="*/ 76 h 164"/>
                <a:gd name="T24" fmla="*/ 52 w 297"/>
                <a:gd name="T25" fmla="*/ 113 h 164"/>
                <a:gd name="T26" fmla="*/ 86 w 297"/>
                <a:gd name="T27" fmla="*/ 148 h 164"/>
                <a:gd name="T28" fmla="*/ 76 w 297"/>
                <a:gd name="T29" fmla="*/ 153 h 164"/>
                <a:gd name="T30" fmla="*/ 23 w 297"/>
                <a:gd name="T31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7" h="164">
                  <a:moveTo>
                    <a:pt x="23" y="156"/>
                  </a:moveTo>
                  <a:cubicBezTo>
                    <a:pt x="14" y="158"/>
                    <a:pt x="0" y="160"/>
                    <a:pt x="0" y="161"/>
                  </a:cubicBezTo>
                  <a:cubicBezTo>
                    <a:pt x="0" y="161"/>
                    <a:pt x="0" y="162"/>
                    <a:pt x="1" y="162"/>
                  </a:cubicBezTo>
                  <a:cubicBezTo>
                    <a:pt x="2" y="163"/>
                    <a:pt x="25" y="158"/>
                    <a:pt x="26" y="158"/>
                  </a:cubicBezTo>
                  <a:cubicBezTo>
                    <a:pt x="31" y="158"/>
                    <a:pt x="54" y="159"/>
                    <a:pt x="63" y="159"/>
                  </a:cubicBezTo>
                  <a:cubicBezTo>
                    <a:pt x="73" y="159"/>
                    <a:pt x="85" y="164"/>
                    <a:pt x="94" y="161"/>
                  </a:cubicBezTo>
                  <a:cubicBezTo>
                    <a:pt x="139" y="148"/>
                    <a:pt x="155" y="115"/>
                    <a:pt x="191" y="95"/>
                  </a:cubicBezTo>
                  <a:cubicBezTo>
                    <a:pt x="222" y="78"/>
                    <a:pt x="265" y="81"/>
                    <a:pt x="284" y="45"/>
                  </a:cubicBezTo>
                  <a:cubicBezTo>
                    <a:pt x="291" y="32"/>
                    <a:pt x="294" y="16"/>
                    <a:pt x="297" y="0"/>
                  </a:cubicBezTo>
                  <a:cubicBezTo>
                    <a:pt x="294" y="4"/>
                    <a:pt x="292" y="7"/>
                    <a:pt x="289" y="11"/>
                  </a:cubicBezTo>
                  <a:cubicBezTo>
                    <a:pt x="263" y="52"/>
                    <a:pt x="231" y="24"/>
                    <a:pt x="191" y="32"/>
                  </a:cubicBezTo>
                  <a:cubicBezTo>
                    <a:pt x="161" y="39"/>
                    <a:pt x="157" y="68"/>
                    <a:pt x="131" y="76"/>
                  </a:cubicBezTo>
                  <a:cubicBezTo>
                    <a:pt x="103" y="85"/>
                    <a:pt x="73" y="82"/>
                    <a:pt x="52" y="113"/>
                  </a:cubicBezTo>
                  <a:cubicBezTo>
                    <a:pt x="37" y="136"/>
                    <a:pt x="86" y="146"/>
                    <a:pt x="86" y="148"/>
                  </a:cubicBezTo>
                  <a:cubicBezTo>
                    <a:pt x="86" y="150"/>
                    <a:pt x="80" y="152"/>
                    <a:pt x="76" y="153"/>
                  </a:cubicBezTo>
                  <a:cubicBezTo>
                    <a:pt x="68" y="155"/>
                    <a:pt x="31" y="154"/>
                    <a:pt x="23" y="156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EF6A8"/>
                </a:gs>
                <a:gs pos="65000">
                  <a:srgbClr val="85B814"/>
                </a:gs>
              </a:gsLst>
              <a:lin ang="3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4" name="Freeform 31"/>
            <p:cNvSpPr>
              <a:spLocks/>
            </p:cNvSpPr>
            <p:nvPr/>
          </p:nvSpPr>
          <p:spPr bwMode="auto">
            <a:xfrm>
              <a:off x="2698" y="1467"/>
              <a:ext cx="214" cy="552"/>
            </a:xfrm>
            <a:custGeom>
              <a:avLst/>
              <a:gdLst>
                <a:gd name="T0" fmla="*/ 52 w 90"/>
                <a:gd name="T1" fmla="*/ 233 h 233"/>
                <a:gd name="T2" fmla="*/ 62 w 90"/>
                <a:gd name="T3" fmla="*/ 185 h 233"/>
                <a:gd name="T4" fmla="*/ 54 w 90"/>
                <a:gd name="T5" fmla="*/ 135 h 233"/>
                <a:gd name="T6" fmla="*/ 27 w 90"/>
                <a:gd name="T7" fmla="*/ 82 h 233"/>
                <a:gd name="T8" fmla="*/ 0 w 90"/>
                <a:gd name="T9" fmla="*/ 39 h 233"/>
                <a:gd name="T10" fmla="*/ 48 w 90"/>
                <a:gd name="T11" fmla="*/ 36 h 233"/>
                <a:gd name="T12" fmla="*/ 80 w 90"/>
                <a:gd name="T13" fmla="*/ 8 h 233"/>
                <a:gd name="T14" fmla="*/ 79 w 90"/>
                <a:gd name="T15" fmla="*/ 37 h 233"/>
                <a:gd name="T16" fmla="*/ 54 w 90"/>
                <a:gd name="T17" fmla="*/ 45 h 233"/>
                <a:gd name="T18" fmla="*/ 65 w 90"/>
                <a:gd name="T19" fmla="*/ 68 h 233"/>
                <a:gd name="T20" fmla="*/ 88 w 90"/>
                <a:gd name="T21" fmla="*/ 176 h 233"/>
                <a:gd name="T22" fmla="*/ 81 w 90"/>
                <a:gd name="T23" fmla="*/ 219 h 233"/>
                <a:gd name="T24" fmla="*/ 81 w 90"/>
                <a:gd name="T25" fmla="*/ 231 h 233"/>
                <a:gd name="T26" fmla="*/ 52 w 90"/>
                <a:gd name="T2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233">
                  <a:moveTo>
                    <a:pt x="52" y="233"/>
                  </a:moveTo>
                  <a:cubicBezTo>
                    <a:pt x="55" y="218"/>
                    <a:pt x="61" y="200"/>
                    <a:pt x="62" y="185"/>
                  </a:cubicBezTo>
                  <a:cubicBezTo>
                    <a:pt x="63" y="167"/>
                    <a:pt x="59" y="151"/>
                    <a:pt x="54" y="135"/>
                  </a:cubicBezTo>
                  <a:cubicBezTo>
                    <a:pt x="48" y="115"/>
                    <a:pt x="37" y="100"/>
                    <a:pt x="27" y="82"/>
                  </a:cubicBezTo>
                  <a:cubicBezTo>
                    <a:pt x="19" y="68"/>
                    <a:pt x="5" y="55"/>
                    <a:pt x="0" y="39"/>
                  </a:cubicBezTo>
                  <a:cubicBezTo>
                    <a:pt x="15" y="41"/>
                    <a:pt x="35" y="42"/>
                    <a:pt x="48" y="36"/>
                  </a:cubicBezTo>
                  <a:cubicBezTo>
                    <a:pt x="55" y="33"/>
                    <a:pt x="64" y="26"/>
                    <a:pt x="80" y="8"/>
                  </a:cubicBezTo>
                  <a:cubicBezTo>
                    <a:pt x="86" y="0"/>
                    <a:pt x="84" y="29"/>
                    <a:pt x="79" y="37"/>
                  </a:cubicBezTo>
                  <a:cubicBezTo>
                    <a:pt x="76" y="41"/>
                    <a:pt x="58" y="52"/>
                    <a:pt x="54" y="45"/>
                  </a:cubicBezTo>
                  <a:cubicBezTo>
                    <a:pt x="59" y="52"/>
                    <a:pt x="61" y="61"/>
                    <a:pt x="65" y="68"/>
                  </a:cubicBezTo>
                  <a:cubicBezTo>
                    <a:pt x="83" y="102"/>
                    <a:pt x="90" y="137"/>
                    <a:pt x="88" y="176"/>
                  </a:cubicBezTo>
                  <a:cubicBezTo>
                    <a:pt x="87" y="190"/>
                    <a:pt x="84" y="204"/>
                    <a:pt x="81" y="219"/>
                  </a:cubicBezTo>
                  <a:cubicBezTo>
                    <a:pt x="81" y="221"/>
                    <a:pt x="81" y="227"/>
                    <a:pt x="81" y="231"/>
                  </a:cubicBezTo>
                  <a:lnTo>
                    <a:pt x="52" y="233"/>
                  </a:lnTo>
                  <a:close/>
                </a:path>
              </a:pathLst>
            </a:custGeom>
            <a:solidFill>
              <a:srgbClr val="9E4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5" name="Freeform 32"/>
            <p:cNvSpPr>
              <a:spLocks/>
            </p:cNvSpPr>
            <p:nvPr/>
          </p:nvSpPr>
          <p:spPr bwMode="auto">
            <a:xfrm>
              <a:off x="2720" y="1569"/>
              <a:ext cx="140" cy="279"/>
            </a:xfrm>
            <a:custGeom>
              <a:avLst/>
              <a:gdLst>
                <a:gd name="T0" fmla="*/ 57 w 59"/>
                <a:gd name="T1" fmla="*/ 118 h 118"/>
                <a:gd name="T2" fmla="*/ 0 w 59"/>
                <a:gd name="T3" fmla="*/ 0 h 118"/>
                <a:gd name="T4" fmla="*/ 25 w 59"/>
                <a:gd name="T5" fmla="*/ 6 h 118"/>
                <a:gd name="T6" fmla="*/ 39 w 59"/>
                <a:gd name="T7" fmla="*/ 36 h 118"/>
                <a:gd name="T8" fmla="*/ 59 w 59"/>
                <a:gd name="T9" fmla="*/ 115 h 118"/>
                <a:gd name="T10" fmla="*/ 57 w 59"/>
                <a:gd name="T1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8">
                  <a:moveTo>
                    <a:pt x="57" y="118"/>
                  </a:moveTo>
                  <a:cubicBezTo>
                    <a:pt x="49" y="74"/>
                    <a:pt x="28" y="35"/>
                    <a:pt x="0" y="0"/>
                  </a:cubicBezTo>
                  <a:cubicBezTo>
                    <a:pt x="7" y="2"/>
                    <a:pt x="19" y="2"/>
                    <a:pt x="25" y="6"/>
                  </a:cubicBezTo>
                  <a:cubicBezTo>
                    <a:pt x="32" y="11"/>
                    <a:pt x="36" y="28"/>
                    <a:pt x="39" y="36"/>
                  </a:cubicBezTo>
                  <a:cubicBezTo>
                    <a:pt x="51" y="62"/>
                    <a:pt x="55" y="88"/>
                    <a:pt x="59" y="115"/>
                  </a:cubicBezTo>
                  <a:lnTo>
                    <a:pt x="57" y="118"/>
                  </a:lnTo>
                  <a:close/>
                </a:path>
              </a:pathLst>
            </a:custGeom>
            <a:solidFill>
              <a:srgbClr val="953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6" name="Freeform 33"/>
            <p:cNvSpPr>
              <a:spLocks/>
            </p:cNvSpPr>
            <p:nvPr/>
          </p:nvSpPr>
          <p:spPr bwMode="auto">
            <a:xfrm>
              <a:off x="2309" y="2939"/>
              <a:ext cx="1225" cy="348"/>
            </a:xfrm>
            <a:custGeom>
              <a:avLst/>
              <a:gdLst>
                <a:gd name="T0" fmla="*/ 478 w 516"/>
                <a:gd name="T1" fmla="*/ 53 h 147"/>
                <a:gd name="T2" fmla="*/ 516 w 516"/>
                <a:gd name="T3" fmla="*/ 0 h 147"/>
                <a:gd name="T4" fmla="*/ 484 w 516"/>
                <a:gd name="T5" fmla="*/ 22 h 147"/>
                <a:gd name="T6" fmla="*/ 419 w 516"/>
                <a:gd name="T7" fmla="*/ 79 h 147"/>
                <a:gd name="T8" fmla="*/ 366 w 516"/>
                <a:gd name="T9" fmla="*/ 94 h 147"/>
                <a:gd name="T10" fmla="*/ 330 w 516"/>
                <a:gd name="T11" fmla="*/ 86 h 147"/>
                <a:gd name="T12" fmla="*/ 261 w 516"/>
                <a:gd name="T13" fmla="*/ 113 h 147"/>
                <a:gd name="T14" fmla="*/ 217 w 516"/>
                <a:gd name="T15" fmla="*/ 86 h 147"/>
                <a:gd name="T16" fmla="*/ 177 w 516"/>
                <a:gd name="T17" fmla="*/ 102 h 147"/>
                <a:gd name="T18" fmla="*/ 137 w 516"/>
                <a:gd name="T19" fmla="*/ 79 h 147"/>
                <a:gd name="T20" fmla="*/ 111 w 516"/>
                <a:gd name="T21" fmla="*/ 90 h 147"/>
                <a:gd name="T22" fmla="*/ 62 w 516"/>
                <a:gd name="T23" fmla="*/ 90 h 147"/>
                <a:gd name="T24" fmla="*/ 6 w 516"/>
                <a:gd name="T25" fmla="*/ 54 h 147"/>
                <a:gd name="T26" fmla="*/ 0 w 516"/>
                <a:gd name="T27" fmla="*/ 60 h 147"/>
                <a:gd name="T28" fmla="*/ 46 w 516"/>
                <a:gd name="T29" fmla="*/ 106 h 147"/>
                <a:gd name="T30" fmla="*/ 133 w 516"/>
                <a:gd name="T31" fmla="*/ 141 h 147"/>
                <a:gd name="T32" fmla="*/ 257 w 516"/>
                <a:gd name="T33" fmla="*/ 133 h 147"/>
                <a:gd name="T34" fmla="*/ 343 w 516"/>
                <a:gd name="T35" fmla="*/ 142 h 147"/>
                <a:gd name="T36" fmla="*/ 478 w 516"/>
                <a:gd name="T37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6" h="147">
                  <a:moveTo>
                    <a:pt x="478" y="53"/>
                  </a:moveTo>
                  <a:cubicBezTo>
                    <a:pt x="492" y="37"/>
                    <a:pt x="504" y="18"/>
                    <a:pt x="516" y="0"/>
                  </a:cubicBezTo>
                  <a:cubicBezTo>
                    <a:pt x="505" y="7"/>
                    <a:pt x="495" y="15"/>
                    <a:pt x="484" y="22"/>
                  </a:cubicBezTo>
                  <a:cubicBezTo>
                    <a:pt x="477" y="27"/>
                    <a:pt x="444" y="61"/>
                    <a:pt x="419" y="79"/>
                  </a:cubicBezTo>
                  <a:cubicBezTo>
                    <a:pt x="393" y="98"/>
                    <a:pt x="385" y="89"/>
                    <a:pt x="366" y="94"/>
                  </a:cubicBezTo>
                  <a:cubicBezTo>
                    <a:pt x="348" y="98"/>
                    <a:pt x="340" y="87"/>
                    <a:pt x="330" y="86"/>
                  </a:cubicBezTo>
                  <a:cubicBezTo>
                    <a:pt x="309" y="84"/>
                    <a:pt x="282" y="120"/>
                    <a:pt x="261" y="113"/>
                  </a:cubicBezTo>
                  <a:cubicBezTo>
                    <a:pt x="239" y="106"/>
                    <a:pt x="235" y="86"/>
                    <a:pt x="217" y="86"/>
                  </a:cubicBezTo>
                  <a:cubicBezTo>
                    <a:pt x="204" y="86"/>
                    <a:pt x="196" y="105"/>
                    <a:pt x="177" y="102"/>
                  </a:cubicBezTo>
                  <a:cubicBezTo>
                    <a:pt x="165" y="101"/>
                    <a:pt x="151" y="78"/>
                    <a:pt x="137" y="79"/>
                  </a:cubicBezTo>
                  <a:cubicBezTo>
                    <a:pt x="127" y="79"/>
                    <a:pt x="122" y="91"/>
                    <a:pt x="111" y="90"/>
                  </a:cubicBezTo>
                  <a:cubicBezTo>
                    <a:pt x="101" y="90"/>
                    <a:pt x="71" y="90"/>
                    <a:pt x="62" y="90"/>
                  </a:cubicBezTo>
                  <a:cubicBezTo>
                    <a:pt x="44" y="90"/>
                    <a:pt x="28" y="45"/>
                    <a:pt x="6" y="54"/>
                  </a:cubicBezTo>
                  <a:cubicBezTo>
                    <a:pt x="3" y="56"/>
                    <a:pt x="1" y="58"/>
                    <a:pt x="0" y="60"/>
                  </a:cubicBezTo>
                  <a:cubicBezTo>
                    <a:pt x="14" y="77"/>
                    <a:pt x="30" y="92"/>
                    <a:pt x="46" y="106"/>
                  </a:cubicBezTo>
                  <a:cubicBezTo>
                    <a:pt x="69" y="126"/>
                    <a:pt x="102" y="144"/>
                    <a:pt x="133" y="141"/>
                  </a:cubicBezTo>
                  <a:cubicBezTo>
                    <a:pt x="176" y="136"/>
                    <a:pt x="213" y="128"/>
                    <a:pt x="257" y="133"/>
                  </a:cubicBezTo>
                  <a:cubicBezTo>
                    <a:pt x="286" y="136"/>
                    <a:pt x="314" y="140"/>
                    <a:pt x="343" y="142"/>
                  </a:cubicBezTo>
                  <a:cubicBezTo>
                    <a:pt x="397" y="147"/>
                    <a:pt x="445" y="91"/>
                    <a:pt x="478" y="53"/>
                  </a:cubicBezTo>
                  <a:close/>
                </a:path>
              </a:pathLst>
            </a:custGeom>
            <a:solidFill>
              <a:srgbClr val="8B1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03" name="bluebook"/>
          <p:cNvGrpSpPr>
            <a:grpSpLocks noChangeAspect="1"/>
          </p:cNvGrpSpPr>
          <p:nvPr/>
        </p:nvGrpSpPr>
        <p:grpSpPr bwMode="auto">
          <a:xfrm>
            <a:off x="638201" y="3967675"/>
            <a:ext cx="401592" cy="1957122"/>
            <a:chOff x="1664" y="660"/>
            <a:chExt cx="1334" cy="3302"/>
          </a:xfrm>
          <a:effectLst>
            <a:outerShdw blurRad="114300" dir="66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04" name="AutoShape 109"/>
            <p:cNvSpPr>
              <a:spLocks noChangeAspect="1" noChangeArrowheads="1" noTextEdit="1"/>
            </p:cNvSpPr>
            <p:nvPr/>
          </p:nvSpPr>
          <p:spPr bwMode="auto">
            <a:xfrm>
              <a:off x="1668" y="664"/>
              <a:ext cx="1326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111"/>
            <p:cNvSpPr>
              <a:spLocks/>
            </p:cNvSpPr>
            <p:nvPr/>
          </p:nvSpPr>
          <p:spPr bwMode="auto">
            <a:xfrm>
              <a:off x="1710" y="725"/>
              <a:ext cx="1272" cy="549"/>
            </a:xfrm>
            <a:custGeom>
              <a:avLst/>
              <a:gdLst>
                <a:gd name="T0" fmla="*/ 7 w 334"/>
                <a:gd name="T1" fmla="*/ 3 h 145"/>
                <a:gd name="T2" fmla="*/ 27 w 334"/>
                <a:gd name="T3" fmla="*/ 8 h 145"/>
                <a:gd name="T4" fmla="*/ 30 w 334"/>
                <a:gd name="T5" fmla="*/ 29 h 145"/>
                <a:gd name="T6" fmla="*/ 32 w 334"/>
                <a:gd name="T7" fmla="*/ 9 h 145"/>
                <a:gd name="T8" fmla="*/ 83 w 334"/>
                <a:gd name="T9" fmla="*/ 17 h 145"/>
                <a:gd name="T10" fmla="*/ 85 w 334"/>
                <a:gd name="T11" fmla="*/ 26 h 145"/>
                <a:gd name="T12" fmla="*/ 87 w 334"/>
                <a:gd name="T13" fmla="*/ 17 h 145"/>
                <a:gd name="T14" fmla="*/ 140 w 334"/>
                <a:gd name="T15" fmla="*/ 19 h 145"/>
                <a:gd name="T16" fmla="*/ 141 w 334"/>
                <a:gd name="T17" fmla="*/ 41 h 145"/>
                <a:gd name="T18" fmla="*/ 144 w 334"/>
                <a:gd name="T19" fmla="*/ 19 h 145"/>
                <a:gd name="T20" fmla="*/ 178 w 334"/>
                <a:gd name="T21" fmla="*/ 19 h 145"/>
                <a:gd name="T22" fmla="*/ 180 w 334"/>
                <a:gd name="T23" fmla="*/ 25 h 145"/>
                <a:gd name="T24" fmla="*/ 182 w 334"/>
                <a:gd name="T25" fmla="*/ 18 h 145"/>
                <a:gd name="T26" fmla="*/ 185 w 334"/>
                <a:gd name="T27" fmla="*/ 18 h 145"/>
                <a:gd name="T28" fmla="*/ 187 w 334"/>
                <a:gd name="T29" fmla="*/ 30 h 145"/>
                <a:gd name="T30" fmla="*/ 188 w 334"/>
                <a:gd name="T31" fmla="*/ 19 h 145"/>
                <a:gd name="T32" fmla="*/ 228 w 334"/>
                <a:gd name="T33" fmla="*/ 15 h 145"/>
                <a:gd name="T34" fmla="*/ 233 w 334"/>
                <a:gd name="T35" fmla="*/ 23 h 145"/>
                <a:gd name="T36" fmla="*/ 234 w 334"/>
                <a:gd name="T37" fmla="*/ 14 h 145"/>
                <a:gd name="T38" fmla="*/ 239 w 334"/>
                <a:gd name="T39" fmla="*/ 14 h 145"/>
                <a:gd name="T40" fmla="*/ 242 w 334"/>
                <a:gd name="T41" fmla="*/ 30 h 145"/>
                <a:gd name="T42" fmla="*/ 243 w 334"/>
                <a:gd name="T43" fmla="*/ 13 h 145"/>
                <a:gd name="T44" fmla="*/ 279 w 334"/>
                <a:gd name="T45" fmla="*/ 8 h 145"/>
                <a:gd name="T46" fmla="*/ 283 w 334"/>
                <a:gd name="T47" fmla="*/ 26 h 145"/>
                <a:gd name="T48" fmla="*/ 286 w 334"/>
                <a:gd name="T49" fmla="*/ 8 h 145"/>
                <a:gd name="T50" fmla="*/ 321 w 334"/>
                <a:gd name="T51" fmla="*/ 1 h 145"/>
                <a:gd name="T52" fmla="*/ 314 w 334"/>
                <a:gd name="T53" fmla="*/ 108 h 145"/>
                <a:gd name="T54" fmla="*/ 20 w 334"/>
                <a:gd name="T55" fmla="*/ 118 h 145"/>
                <a:gd name="T56" fmla="*/ 7 w 334"/>
                <a:gd name="T57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4" h="145">
                  <a:moveTo>
                    <a:pt x="7" y="3"/>
                  </a:moveTo>
                  <a:cubicBezTo>
                    <a:pt x="7" y="3"/>
                    <a:pt x="14" y="5"/>
                    <a:pt x="27" y="8"/>
                  </a:cubicBezTo>
                  <a:cubicBezTo>
                    <a:pt x="29" y="8"/>
                    <a:pt x="28" y="29"/>
                    <a:pt x="30" y="29"/>
                  </a:cubicBezTo>
                  <a:cubicBezTo>
                    <a:pt x="31" y="29"/>
                    <a:pt x="31" y="9"/>
                    <a:pt x="32" y="9"/>
                  </a:cubicBezTo>
                  <a:cubicBezTo>
                    <a:pt x="44" y="12"/>
                    <a:pt x="63" y="15"/>
                    <a:pt x="83" y="17"/>
                  </a:cubicBezTo>
                  <a:cubicBezTo>
                    <a:pt x="84" y="17"/>
                    <a:pt x="84" y="26"/>
                    <a:pt x="85" y="26"/>
                  </a:cubicBezTo>
                  <a:cubicBezTo>
                    <a:pt x="86" y="26"/>
                    <a:pt x="86" y="17"/>
                    <a:pt x="87" y="17"/>
                  </a:cubicBezTo>
                  <a:cubicBezTo>
                    <a:pt x="101" y="18"/>
                    <a:pt x="121" y="19"/>
                    <a:pt x="140" y="19"/>
                  </a:cubicBezTo>
                  <a:cubicBezTo>
                    <a:pt x="141" y="19"/>
                    <a:pt x="140" y="41"/>
                    <a:pt x="141" y="41"/>
                  </a:cubicBezTo>
                  <a:cubicBezTo>
                    <a:pt x="143" y="41"/>
                    <a:pt x="143" y="19"/>
                    <a:pt x="144" y="19"/>
                  </a:cubicBezTo>
                  <a:cubicBezTo>
                    <a:pt x="155" y="19"/>
                    <a:pt x="166" y="19"/>
                    <a:pt x="178" y="19"/>
                  </a:cubicBezTo>
                  <a:cubicBezTo>
                    <a:pt x="178" y="19"/>
                    <a:pt x="179" y="25"/>
                    <a:pt x="180" y="25"/>
                  </a:cubicBezTo>
                  <a:cubicBezTo>
                    <a:pt x="181" y="25"/>
                    <a:pt x="181" y="18"/>
                    <a:pt x="182" y="18"/>
                  </a:cubicBezTo>
                  <a:cubicBezTo>
                    <a:pt x="183" y="18"/>
                    <a:pt x="184" y="18"/>
                    <a:pt x="185" y="18"/>
                  </a:cubicBezTo>
                  <a:cubicBezTo>
                    <a:pt x="185" y="18"/>
                    <a:pt x="186" y="30"/>
                    <a:pt x="187" y="30"/>
                  </a:cubicBezTo>
                  <a:cubicBezTo>
                    <a:pt x="187" y="30"/>
                    <a:pt x="187" y="19"/>
                    <a:pt x="188" y="19"/>
                  </a:cubicBezTo>
                  <a:cubicBezTo>
                    <a:pt x="200" y="18"/>
                    <a:pt x="214" y="17"/>
                    <a:pt x="228" y="15"/>
                  </a:cubicBezTo>
                  <a:cubicBezTo>
                    <a:pt x="230" y="15"/>
                    <a:pt x="231" y="23"/>
                    <a:pt x="233" y="23"/>
                  </a:cubicBezTo>
                  <a:cubicBezTo>
                    <a:pt x="235" y="23"/>
                    <a:pt x="233" y="14"/>
                    <a:pt x="234" y="14"/>
                  </a:cubicBezTo>
                  <a:cubicBezTo>
                    <a:pt x="236" y="14"/>
                    <a:pt x="237" y="14"/>
                    <a:pt x="239" y="14"/>
                  </a:cubicBezTo>
                  <a:cubicBezTo>
                    <a:pt x="239" y="14"/>
                    <a:pt x="241" y="30"/>
                    <a:pt x="242" y="30"/>
                  </a:cubicBezTo>
                  <a:cubicBezTo>
                    <a:pt x="242" y="30"/>
                    <a:pt x="242" y="13"/>
                    <a:pt x="243" y="13"/>
                  </a:cubicBezTo>
                  <a:cubicBezTo>
                    <a:pt x="254" y="12"/>
                    <a:pt x="267" y="10"/>
                    <a:pt x="279" y="8"/>
                  </a:cubicBezTo>
                  <a:cubicBezTo>
                    <a:pt x="281" y="8"/>
                    <a:pt x="282" y="26"/>
                    <a:pt x="283" y="26"/>
                  </a:cubicBezTo>
                  <a:cubicBezTo>
                    <a:pt x="285" y="26"/>
                    <a:pt x="283" y="8"/>
                    <a:pt x="286" y="8"/>
                  </a:cubicBezTo>
                  <a:cubicBezTo>
                    <a:pt x="296" y="6"/>
                    <a:pt x="311" y="3"/>
                    <a:pt x="321" y="1"/>
                  </a:cubicBezTo>
                  <a:cubicBezTo>
                    <a:pt x="323" y="0"/>
                    <a:pt x="334" y="75"/>
                    <a:pt x="314" y="108"/>
                  </a:cubicBezTo>
                  <a:cubicBezTo>
                    <a:pt x="290" y="145"/>
                    <a:pt x="43" y="139"/>
                    <a:pt x="20" y="118"/>
                  </a:cubicBezTo>
                  <a:cubicBezTo>
                    <a:pt x="0" y="101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FFEE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112"/>
            <p:cNvSpPr>
              <a:spLocks/>
            </p:cNvSpPr>
            <p:nvPr/>
          </p:nvSpPr>
          <p:spPr bwMode="auto">
            <a:xfrm>
              <a:off x="1843" y="778"/>
              <a:ext cx="31" cy="428"/>
            </a:xfrm>
            <a:custGeom>
              <a:avLst/>
              <a:gdLst>
                <a:gd name="T0" fmla="*/ 0 w 31"/>
                <a:gd name="T1" fmla="*/ 405 h 428"/>
                <a:gd name="T2" fmla="*/ 19 w 31"/>
                <a:gd name="T3" fmla="*/ 0 h 428"/>
                <a:gd name="T4" fmla="*/ 31 w 31"/>
                <a:gd name="T5" fmla="*/ 428 h 428"/>
                <a:gd name="T6" fmla="*/ 0 w 31"/>
                <a:gd name="T7" fmla="*/ 40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28">
                  <a:moveTo>
                    <a:pt x="0" y="405"/>
                  </a:moveTo>
                  <a:lnTo>
                    <a:pt x="19" y="0"/>
                  </a:lnTo>
                  <a:lnTo>
                    <a:pt x="31" y="428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113"/>
            <p:cNvSpPr>
              <a:spLocks/>
            </p:cNvSpPr>
            <p:nvPr/>
          </p:nvSpPr>
          <p:spPr bwMode="auto">
            <a:xfrm>
              <a:off x="1927" y="914"/>
              <a:ext cx="34" cy="394"/>
            </a:xfrm>
            <a:custGeom>
              <a:avLst/>
              <a:gdLst>
                <a:gd name="T0" fmla="*/ 0 w 34"/>
                <a:gd name="T1" fmla="*/ 375 h 394"/>
                <a:gd name="T2" fmla="*/ 23 w 34"/>
                <a:gd name="T3" fmla="*/ 0 h 394"/>
                <a:gd name="T4" fmla="*/ 34 w 34"/>
                <a:gd name="T5" fmla="*/ 394 h 394"/>
                <a:gd name="T6" fmla="*/ 0 w 34"/>
                <a:gd name="T7" fmla="*/ 37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94">
                  <a:moveTo>
                    <a:pt x="0" y="375"/>
                  </a:moveTo>
                  <a:lnTo>
                    <a:pt x="23" y="0"/>
                  </a:lnTo>
                  <a:lnTo>
                    <a:pt x="34" y="394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114"/>
            <p:cNvSpPr>
              <a:spLocks/>
            </p:cNvSpPr>
            <p:nvPr/>
          </p:nvSpPr>
          <p:spPr bwMode="auto">
            <a:xfrm>
              <a:off x="2018" y="812"/>
              <a:ext cx="31" cy="462"/>
            </a:xfrm>
            <a:custGeom>
              <a:avLst/>
              <a:gdLst>
                <a:gd name="T0" fmla="*/ 0 w 31"/>
                <a:gd name="T1" fmla="*/ 443 h 462"/>
                <a:gd name="T2" fmla="*/ 19 w 31"/>
                <a:gd name="T3" fmla="*/ 0 h 462"/>
                <a:gd name="T4" fmla="*/ 31 w 31"/>
                <a:gd name="T5" fmla="*/ 462 h 462"/>
                <a:gd name="T6" fmla="*/ 0 w 31"/>
                <a:gd name="T7" fmla="*/ 443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62">
                  <a:moveTo>
                    <a:pt x="0" y="443"/>
                  </a:moveTo>
                  <a:lnTo>
                    <a:pt x="19" y="0"/>
                  </a:lnTo>
                  <a:lnTo>
                    <a:pt x="31" y="462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115"/>
            <p:cNvSpPr>
              <a:spLocks/>
            </p:cNvSpPr>
            <p:nvPr/>
          </p:nvSpPr>
          <p:spPr bwMode="auto">
            <a:xfrm>
              <a:off x="2083" y="857"/>
              <a:ext cx="31" cy="395"/>
            </a:xfrm>
            <a:custGeom>
              <a:avLst/>
              <a:gdLst>
                <a:gd name="T0" fmla="*/ 0 w 31"/>
                <a:gd name="T1" fmla="*/ 379 h 395"/>
                <a:gd name="T2" fmla="*/ 19 w 31"/>
                <a:gd name="T3" fmla="*/ 0 h 395"/>
                <a:gd name="T4" fmla="*/ 31 w 31"/>
                <a:gd name="T5" fmla="*/ 395 h 395"/>
                <a:gd name="T6" fmla="*/ 0 w 31"/>
                <a:gd name="T7" fmla="*/ 37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95">
                  <a:moveTo>
                    <a:pt x="0" y="379"/>
                  </a:moveTo>
                  <a:lnTo>
                    <a:pt x="19" y="0"/>
                  </a:lnTo>
                  <a:lnTo>
                    <a:pt x="31" y="395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116"/>
            <p:cNvSpPr>
              <a:spLocks/>
            </p:cNvSpPr>
            <p:nvPr/>
          </p:nvSpPr>
          <p:spPr bwMode="auto">
            <a:xfrm>
              <a:off x="1973" y="846"/>
              <a:ext cx="34" cy="455"/>
            </a:xfrm>
            <a:custGeom>
              <a:avLst/>
              <a:gdLst>
                <a:gd name="T0" fmla="*/ 0 w 34"/>
                <a:gd name="T1" fmla="*/ 436 h 455"/>
                <a:gd name="T2" fmla="*/ 22 w 34"/>
                <a:gd name="T3" fmla="*/ 0 h 455"/>
                <a:gd name="T4" fmla="*/ 34 w 34"/>
                <a:gd name="T5" fmla="*/ 455 h 455"/>
                <a:gd name="T6" fmla="*/ 0 w 34"/>
                <a:gd name="T7" fmla="*/ 43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5">
                  <a:moveTo>
                    <a:pt x="0" y="436"/>
                  </a:moveTo>
                  <a:lnTo>
                    <a:pt x="22" y="0"/>
                  </a:lnTo>
                  <a:lnTo>
                    <a:pt x="34" y="455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117"/>
            <p:cNvSpPr>
              <a:spLocks/>
            </p:cNvSpPr>
            <p:nvPr/>
          </p:nvSpPr>
          <p:spPr bwMode="auto">
            <a:xfrm>
              <a:off x="2136" y="907"/>
              <a:ext cx="35" cy="394"/>
            </a:xfrm>
            <a:custGeom>
              <a:avLst/>
              <a:gdLst>
                <a:gd name="T0" fmla="*/ 0 w 35"/>
                <a:gd name="T1" fmla="*/ 379 h 394"/>
                <a:gd name="T2" fmla="*/ 23 w 35"/>
                <a:gd name="T3" fmla="*/ 0 h 394"/>
                <a:gd name="T4" fmla="*/ 35 w 35"/>
                <a:gd name="T5" fmla="*/ 394 h 394"/>
                <a:gd name="T6" fmla="*/ 0 w 35"/>
                <a:gd name="T7" fmla="*/ 37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94">
                  <a:moveTo>
                    <a:pt x="0" y="379"/>
                  </a:moveTo>
                  <a:lnTo>
                    <a:pt x="23" y="0"/>
                  </a:lnTo>
                  <a:lnTo>
                    <a:pt x="35" y="394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118"/>
            <p:cNvSpPr>
              <a:spLocks/>
            </p:cNvSpPr>
            <p:nvPr/>
          </p:nvSpPr>
          <p:spPr bwMode="auto">
            <a:xfrm>
              <a:off x="2197" y="937"/>
              <a:ext cx="35" cy="394"/>
            </a:xfrm>
            <a:custGeom>
              <a:avLst/>
              <a:gdLst>
                <a:gd name="T0" fmla="*/ 0 w 35"/>
                <a:gd name="T1" fmla="*/ 375 h 394"/>
                <a:gd name="T2" fmla="*/ 23 w 35"/>
                <a:gd name="T3" fmla="*/ 0 h 394"/>
                <a:gd name="T4" fmla="*/ 35 w 35"/>
                <a:gd name="T5" fmla="*/ 394 h 394"/>
                <a:gd name="T6" fmla="*/ 0 w 35"/>
                <a:gd name="T7" fmla="*/ 37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94">
                  <a:moveTo>
                    <a:pt x="0" y="375"/>
                  </a:moveTo>
                  <a:lnTo>
                    <a:pt x="23" y="0"/>
                  </a:lnTo>
                  <a:lnTo>
                    <a:pt x="35" y="394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119"/>
            <p:cNvSpPr>
              <a:spLocks/>
            </p:cNvSpPr>
            <p:nvPr/>
          </p:nvSpPr>
          <p:spPr bwMode="auto">
            <a:xfrm>
              <a:off x="2247" y="823"/>
              <a:ext cx="34" cy="463"/>
            </a:xfrm>
            <a:custGeom>
              <a:avLst/>
              <a:gdLst>
                <a:gd name="T0" fmla="*/ 0 w 34"/>
                <a:gd name="T1" fmla="*/ 444 h 463"/>
                <a:gd name="T2" fmla="*/ 23 w 34"/>
                <a:gd name="T3" fmla="*/ 0 h 463"/>
                <a:gd name="T4" fmla="*/ 34 w 34"/>
                <a:gd name="T5" fmla="*/ 463 h 463"/>
                <a:gd name="T6" fmla="*/ 0 w 34"/>
                <a:gd name="T7" fmla="*/ 44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63">
                  <a:moveTo>
                    <a:pt x="0" y="444"/>
                  </a:moveTo>
                  <a:lnTo>
                    <a:pt x="23" y="0"/>
                  </a:lnTo>
                  <a:lnTo>
                    <a:pt x="34" y="463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120"/>
            <p:cNvSpPr>
              <a:spLocks/>
            </p:cNvSpPr>
            <p:nvPr/>
          </p:nvSpPr>
          <p:spPr bwMode="auto">
            <a:xfrm>
              <a:off x="2357" y="835"/>
              <a:ext cx="35" cy="462"/>
            </a:xfrm>
            <a:custGeom>
              <a:avLst/>
              <a:gdLst>
                <a:gd name="T0" fmla="*/ 0 w 35"/>
                <a:gd name="T1" fmla="*/ 443 h 462"/>
                <a:gd name="T2" fmla="*/ 23 w 35"/>
                <a:gd name="T3" fmla="*/ 0 h 462"/>
                <a:gd name="T4" fmla="*/ 35 w 35"/>
                <a:gd name="T5" fmla="*/ 462 h 462"/>
                <a:gd name="T6" fmla="*/ 0 w 35"/>
                <a:gd name="T7" fmla="*/ 443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62">
                  <a:moveTo>
                    <a:pt x="0" y="443"/>
                  </a:moveTo>
                  <a:lnTo>
                    <a:pt x="23" y="0"/>
                  </a:lnTo>
                  <a:lnTo>
                    <a:pt x="35" y="462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121"/>
            <p:cNvSpPr>
              <a:spLocks/>
            </p:cNvSpPr>
            <p:nvPr/>
          </p:nvSpPr>
          <p:spPr bwMode="auto">
            <a:xfrm>
              <a:off x="2396" y="812"/>
              <a:ext cx="34" cy="462"/>
            </a:xfrm>
            <a:custGeom>
              <a:avLst/>
              <a:gdLst>
                <a:gd name="T0" fmla="*/ 0 w 34"/>
                <a:gd name="T1" fmla="*/ 443 h 462"/>
                <a:gd name="T2" fmla="*/ 22 w 34"/>
                <a:gd name="T3" fmla="*/ 0 h 462"/>
                <a:gd name="T4" fmla="*/ 34 w 34"/>
                <a:gd name="T5" fmla="*/ 462 h 462"/>
                <a:gd name="T6" fmla="*/ 0 w 34"/>
                <a:gd name="T7" fmla="*/ 443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62">
                  <a:moveTo>
                    <a:pt x="0" y="443"/>
                  </a:moveTo>
                  <a:lnTo>
                    <a:pt x="22" y="0"/>
                  </a:lnTo>
                  <a:lnTo>
                    <a:pt x="34" y="462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122"/>
            <p:cNvSpPr>
              <a:spLocks/>
            </p:cNvSpPr>
            <p:nvPr/>
          </p:nvSpPr>
          <p:spPr bwMode="auto">
            <a:xfrm>
              <a:off x="2556" y="1017"/>
              <a:ext cx="34" cy="284"/>
            </a:xfrm>
            <a:custGeom>
              <a:avLst/>
              <a:gdLst>
                <a:gd name="T0" fmla="*/ 0 w 34"/>
                <a:gd name="T1" fmla="*/ 269 h 284"/>
                <a:gd name="T2" fmla="*/ 15 w 34"/>
                <a:gd name="T3" fmla="*/ 0 h 284"/>
                <a:gd name="T4" fmla="*/ 34 w 34"/>
                <a:gd name="T5" fmla="*/ 284 h 284"/>
                <a:gd name="T6" fmla="*/ 0 w 34"/>
                <a:gd name="T7" fmla="*/ 26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84">
                  <a:moveTo>
                    <a:pt x="0" y="269"/>
                  </a:moveTo>
                  <a:lnTo>
                    <a:pt x="15" y="0"/>
                  </a:lnTo>
                  <a:lnTo>
                    <a:pt x="34" y="28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123"/>
            <p:cNvSpPr>
              <a:spLocks/>
            </p:cNvSpPr>
            <p:nvPr/>
          </p:nvSpPr>
          <p:spPr bwMode="auto">
            <a:xfrm>
              <a:off x="2476" y="907"/>
              <a:ext cx="34" cy="394"/>
            </a:xfrm>
            <a:custGeom>
              <a:avLst/>
              <a:gdLst>
                <a:gd name="T0" fmla="*/ 0 w 34"/>
                <a:gd name="T1" fmla="*/ 379 h 394"/>
                <a:gd name="T2" fmla="*/ 22 w 34"/>
                <a:gd name="T3" fmla="*/ 0 h 394"/>
                <a:gd name="T4" fmla="*/ 34 w 34"/>
                <a:gd name="T5" fmla="*/ 394 h 394"/>
                <a:gd name="T6" fmla="*/ 0 w 34"/>
                <a:gd name="T7" fmla="*/ 37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94">
                  <a:moveTo>
                    <a:pt x="0" y="379"/>
                  </a:moveTo>
                  <a:lnTo>
                    <a:pt x="22" y="0"/>
                  </a:lnTo>
                  <a:lnTo>
                    <a:pt x="34" y="394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124"/>
            <p:cNvSpPr>
              <a:spLocks/>
            </p:cNvSpPr>
            <p:nvPr/>
          </p:nvSpPr>
          <p:spPr bwMode="auto">
            <a:xfrm>
              <a:off x="2586" y="960"/>
              <a:ext cx="34" cy="322"/>
            </a:xfrm>
            <a:custGeom>
              <a:avLst/>
              <a:gdLst>
                <a:gd name="T0" fmla="*/ 0 w 34"/>
                <a:gd name="T1" fmla="*/ 307 h 322"/>
                <a:gd name="T2" fmla="*/ 15 w 34"/>
                <a:gd name="T3" fmla="*/ 0 h 322"/>
                <a:gd name="T4" fmla="*/ 34 w 34"/>
                <a:gd name="T5" fmla="*/ 322 h 322"/>
                <a:gd name="T6" fmla="*/ 0 w 34"/>
                <a:gd name="T7" fmla="*/ 30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22">
                  <a:moveTo>
                    <a:pt x="0" y="307"/>
                  </a:moveTo>
                  <a:lnTo>
                    <a:pt x="15" y="0"/>
                  </a:lnTo>
                  <a:lnTo>
                    <a:pt x="34" y="322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125"/>
            <p:cNvSpPr>
              <a:spLocks/>
            </p:cNvSpPr>
            <p:nvPr/>
          </p:nvSpPr>
          <p:spPr bwMode="auto">
            <a:xfrm>
              <a:off x="2708" y="785"/>
              <a:ext cx="34" cy="459"/>
            </a:xfrm>
            <a:custGeom>
              <a:avLst/>
              <a:gdLst>
                <a:gd name="T0" fmla="*/ 0 w 34"/>
                <a:gd name="T1" fmla="*/ 444 h 459"/>
                <a:gd name="T2" fmla="*/ 23 w 34"/>
                <a:gd name="T3" fmla="*/ 0 h 459"/>
                <a:gd name="T4" fmla="*/ 34 w 34"/>
                <a:gd name="T5" fmla="*/ 459 h 459"/>
                <a:gd name="T6" fmla="*/ 0 w 34"/>
                <a:gd name="T7" fmla="*/ 44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9">
                  <a:moveTo>
                    <a:pt x="0" y="444"/>
                  </a:moveTo>
                  <a:lnTo>
                    <a:pt x="23" y="0"/>
                  </a:lnTo>
                  <a:lnTo>
                    <a:pt x="34" y="459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126"/>
            <p:cNvSpPr>
              <a:spLocks/>
            </p:cNvSpPr>
            <p:nvPr/>
          </p:nvSpPr>
          <p:spPr bwMode="auto">
            <a:xfrm>
              <a:off x="2780" y="812"/>
              <a:ext cx="35" cy="470"/>
            </a:xfrm>
            <a:custGeom>
              <a:avLst/>
              <a:gdLst>
                <a:gd name="T0" fmla="*/ 0 w 35"/>
                <a:gd name="T1" fmla="*/ 451 h 470"/>
                <a:gd name="T2" fmla="*/ 23 w 35"/>
                <a:gd name="T3" fmla="*/ 0 h 470"/>
                <a:gd name="T4" fmla="*/ 35 w 35"/>
                <a:gd name="T5" fmla="*/ 470 h 470"/>
                <a:gd name="T6" fmla="*/ 0 w 35"/>
                <a:gd name="T7" fmla="*/ 45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70">
                  <a:moveTo>
                    <a:pt x="0" y="451"/>
                  </a:moveTo>
                  <a:lnTo>
                    <a:pt x="23" y="0"/>
                  </a:lnTo>
                  <a:lnTo>
                    <a:pt x="35" y="47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127"/>
            <p:cNvSpPr>
              <a:spLocks/>
            </p:cNvSpPr>
            <p:nvPr/>
          </p:nvSpPr>
          <p:spPr bwMode="auto">
            <a:xfrm>
              <a:off x="2697" y="766"/>
              <a:ext cx="11" cy="216"/>
            </a:xfrm>
            <a:custGeom>
              <a:avLst/>
              <a:gdLst>
                <a:gd name="T0" fmla="*/ 11 w 11"/>
                <a:gd name="T1" fmla="*/ 0 h 216"/>
                <a:gd name="T2" fmla="*/ 11 w 11"/>
                <a:gd name="T3" fmla="*/ 216 h 216"/>
                <a:gd name="T4" fmla="*/ 0 w 11"/>
                <a:gd name="T5" fmla="*/ 4 h 216"/>
                <a:gd name="T6" fmla="*/ 11 w 11"/>
                <a:gd name="T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6">
                  <a:moveTo>
                    <a:pt x="11" y="0"/>
                  </a:moveTo>
                  <a:lnTo>
                    <a:pt x="11" y="216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Freeform 128"/>
            <p:cNvSpPr>
              <a:spLocks/>
            </p:cNvSpPr>
            <p:nvPr/>
          </p:nvSpPr>
          <p:spPr bwMode="auto">
            <a:xfrm>
              <a:off x="2502" y="789"/>
              <a:ext cx="19" cy="265"/>
            </a:xfrm>
            <a:custGeom>
              <a:avLst/>
              <a:gdLst>
                <a:gd name="T0" fmla="*/ 19 w 19"/>
                <a:gd name="T1" fmla="*/ 0 h 265"/>
                <a:gd name="T2" fmla="*/ 12 w 19"/>
                <a:gd name="T3" fmla="*/ 265 h 265"/>
                <a:gd name="T4" fmla="*/ 0 w 19"/>
                <a:gd name="T5" fmla="*/ 0 h 265"/>
                <a:gd name="T6" fmla="*/ 19 w 19"/>
                <a:gd name="T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65">
                  <a:moveTo>
                    <a:pt x="19" y="0"/>
                  </a:moveTo>
                  <a:lnTo>
                    <a:pt x="12" y="265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129"/>
            <p:cNvSpPr>
              <a:spLocks/>
            </p:cNvSpPr>
            <p:nvPr/>
          </p:nvSpPr>
          <p:spPr bwMode="auto">
            <a:xfrm>
              <a:off x="2350" y="797"/>
              <a:ext cx="15" cy="364"/>
            </a:xfrm>
            <a:custGeom>
              <a:avLst/>
              <a:gdLst>
                <a:gd name="T0" fmla="*/ 15 w 15"/>
                <a:gd name="T1" fmla="*/ 0 h 364"/>
                <a:gd name="T2" fmla="*/ 0 w 15"/>
                <a:gd name="T3" fmla="*/ 364 h 364"/>
                <a:gd name="T4" fmla="*/ 0 w 15"/>
                <a:gd name="T5" fmla="*/ 0 h 364"/>
                <a:gd name="T6" fmla="*/ 15 w 15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64">
                  <a:moveTo>
                    <a:pt x="15" y="0"/>
                  </a:moveTo>
                  <a:lnTo>
                    <a:pt x="0" y="364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130"/>
            <p:cNvSpPr>
              <a:spLocks/>
            </p:cNvSpPr>
            <p:nvPr/>
          </p:nvSpPr>
          <p:spPr bwMode="auto">
            <a:xfrm>
              <a:off x="2293" y="797"/>
              <a:ext cx="15" cy="371"/>
            </a:xfrm>
            <a:custGeom>
              <a:avLst/>
              <a:gdLst>
                <a:gd name="T0" fmla="*/ 15 w 15"/>
                <a:gd name="T1" fmla="*/ 3 h 371"/>
                <a:gd name="T2" fmla="*/ 7 w 15"/>
                <a:gd name="T3" fmla="*/ 371 h 371"/>
                <a:gd name="T4" fmla="*/ 0 w 15"/>
                <a:gd name="T5" fmla="*/ 0 h 371"/>
                <a:gd name="T6" fmla="*/ 15 w 15"/>
                <a:gd name="T7" fmla="*/ 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71">
                  <a:moveTo>
                    <a:pt x="15" y="3"/>
                  </a:moveTo>
                  <a:lnTo>
                    <a:pt x="7" y="371"/>
                  </a:lnTo>
                  <a:lnTo>
                    <a:pt x="0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131"/>
            <p:cNvSpPr>
              <a:spLocks/>
            </p:cNvSpPr>
            <p:nvPr/>
          </p:nvSpPr>
          <p:spPr bwMode="auto">
            <a:xfrm>
              <a:off x="2125" y="797"/>
              <a:ext cx="15" cy="383"/>
            </a:xfrm>
            <a:custGeom>
              <a:avLst/>
              <a:gdLst>
                <a:gd name="T0" fmla="*/ 15 w 15"/>
                <a:gd name="T1" fmla="*/ 0 h 383"/>
                <a:gd name="T2" fmla="*/ 0 w 15"/>
                <a:gd name="T3" fmla="*/ 383 h 383"/>
                <a:gd name="T4" fmla="*/ 0 w 15"/>
                <a:gd name="T5" fmla="*/ 0 h 383"/>
                <a:gd name="T6" fmla="*/ 15 w 15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3">
                  <a:moveTo>
                    <a:pt x="15" y="0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132"/>
            <p:cNvSpPr>
              <a:spLocks/>
            </p:cNvSpPr>
            <p:nvPr/>
          </p:nvSpPr>
          <p:spPr bwMode="auto">
            <a:xfrm>
              <a:off x="1965" y="778"/>
              <a:ext cx="15" cy="383"/>
            </a:xfrm>
            <a:custGeom>
              <a:avLst/>
              <a:gdLst>
                <a:gd name="T0" fmla="*/ 15 w 15"/>
                <a:gd name="T1" fmla="*/ 4 h 383"/>
                <a:gd name="T2" fmla="*/ 0 w 15"/>
                <a:gd name="T3" fmla="*/ 383 h 383"/>
                <a:gd name="T4" fmla="*/ 0 w 15"/>
                <a:gd name="T5" fmla="*/ 0 h 383"/>
                <a:gd name="T6" fmla="*/ 15 w 15"/>
                <a:gd name="T7" fmla="*/ 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83">
                  <a:moveTo>
                    <a:pt x="15" y="4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E7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133"/>
            <p:cNvSpPr>
              <a:spLocks/>
            </p:cNvSpPr>
            <p:nvPr/>
          </p:nvSpPr>
          <p:spPr bwMode="auto">
            <a:xfrm>
              <a:off x="1755" y="660"/>
              <a:ext cx="183" cy="550"/>
            </a:xfrm>
            <a:custGeom>
              <a:avLst/>
              <a:gdLst>
                <a:gd name="T0" fmla="*/ 2 w 48"/>
                <a:gd name="T1" fmla="*/ 0 h 145"/>
                <a:gd name="T2" fmla="*/ 10 w 48"/>
                <a:gd name="T3" fmla="*/ 23 h 145"/>
                <a:gd name="T4" fmla="*/ 48 w 48"/>
                <a:gd name="T5" fmla="*/ 138 h 145"/>
                <a:gd name="T6" fmla="*/ 16 w 48"/>
                <a:gd name="T7" fmla="*/ 119 h 145"/>
                <a:gd name="T8" fmla="*/ 2 w 48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5">
                  <a:moveTo>
                    <a:pt x="2" y="0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" y="130"/>
                    <a:pt x="48" y="138"/>
                  </a:cubicBezTo>
                  <a:cubicBezTo>
                    <a:pt x="48" y="138"/>
                    <a:pt x="31" y="145"/>
                    <a:pt x="16" y="119"/>
                  </a:cubicBezTo>
                  <a:cubicBezTo>
                    <a:pt x="2" y="93"/>
                    <a:pt x="0" y="90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134"/>
            <p:cNvSpPr>
              <a:spLocks/>
            </p:cNvSpPr>
            <p:nvPr/>
          </p:nvSpPr>
          <p:spPr bwMode="auto">
            <a:xfrm>
              <a:off x="2727" y="660"/>
              <a:ext cx="187" cy="546"/>
            </a:xfrm>
            <a:custGeom>
              <a:avLst/>
              <a:gdLst>
                <a:gd name="T0" fmla="*/ 46 w 49"/>
                <a:gd name="T1" fmla="*/ 0 h 144"/>
                <a:gd name="T2" fmla="*/ 38 w 49"/>
                <a:gd name="T3" fmla="*/ 22 h 144"/>
                <a:gd name="T4" fmla="*/ 0 w 49"/>
                <a:gd name="T5" fmla="*/ 137 h 144"/>
                <a:gd name="T6" fmla="*/ 32 w 49"/>
                <a:gd name="T7" fmla="*/ 118 h 144"/>
                <a:gd name="T8" fmla="*/ 46 w 4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44">
                  <a:moveTo>
                    <a:pt x="46" y="0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47" y="130"/>
                    <a:pt x="0" y="137"/>
                  </a:cubicBezTo>
                  <a:cubicBezTo>
                    <a:pt x="0" y="137"/>
                    <a:pt x="17" y="144"/>
                    <a:pt x="32" y="118"/>
                  </a:cubicBezTo>
                  <a:cubicBezTo>
                    <a:pt x="46" y="92"/>
                    <a:pt x="49" y="90"/>
                    <a:pt x="46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135"/>
            <p:cNvSpPr>
              <a:spLocks/>
            </p:cNvSpPr>
            <p:nvPr/>
          </p:nvSpPr>
          <p:spPr bwMode="auto">
            <a:xfrm>
              <a:off x="1672" y="994"/>
              <a:ext cx="1326" cy="2964"/>
            </a:xfrm>
            <a:custGeom>
              <a:avLst/>
              <a:gdLst>
                <a:gd name="T0" fmla="*/ 318 w 348"/>
                <a:gd name="T1" fmla="*/ 46 h 782"/>
                <a:gd name="T2" fmla="*/ 173 w 348"/>
                <a:gd name="T3" fmla="*/ 62 h 782"/>
                <a:gd name="T4" fmla="*/ 30 w 348"/>
                <a:gd name="T5" fmla="*/ 46 h 782"/>
                <a:gd name="T6" fmla="*/ 0 w 348"/>
                <a:gd name="T7" fmla="*/ 0 h 782"/>
                <a:gd name="T8" fmla="*/ 0 w 348"/>
                <a:gd name="T9" fmla="*/ 710 h 782"/>
                <a:gd name="T10" fmla="*/ 0 w 348"/>
                <a:gd name="T11" fmla="*/ 710 h 782"/>
                <a:gd name="T12" fmla="*/ 63 w 348"/>
                <a:gd name="T13" fmla="*/ 782 h 782"/>
                <a:gd name="T14" fmla="*/ 284 w 348"/>
                <a:gd name="T15" fmla="*/ 782 h 782"/>
                <a:gd name="T16" fmla="*/ 348 w 348"/>
                <a:gd name="T17" fmla="*/ 710 h 782"/>
                <a:gd name="T18" fmla="*/ 348 w 348"/>
                <a:gd name="T19" fmla="*/ 710 h 782"/>
                <a:gd name="T20" fmla="*/ 348 w 348"/>
                <a:gd name="T21" fmla="*/ 705 h 782"/>
                <a:gd name="T22" fmla="*/ 348 w 348"/>
                <a:gd name="T23" fmla="*/ 610 h 782"/>
                <a:gd name="T24" fmla="*/ 348 w 348"/>
                <a:gd name="T25" fmla="*/ 0 h 782"/>
                <a:gd name="T26" fmla="*/ 318 w 348"/>
                <a:gd name="T27" fmla="*/ 4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782">
                  <a:moveTo>
                    <a:pt x="318" y="46"/>
                  </a:moveTo>
                  <a:cubicBezTo>
                    <a:pt x="304" y="65"/>
                    <a:pt x="239" y="63"/>
                    <a:pt x="173" y="62"/>
                  </a:cubicBezTo>
                  <a:cubicBezTo>
                    <a:pt x="99" y="62"/>
                    <a:pt x="47" y="64"/>
                    <a:pt x="30" y="46"/>
                  </a:cubicBezTo>
                  <a:cubicBezTo>
                    <a:pt x="13" y="27"/>
                    <a:pt x="0" y="0"/>
                    <a:pt x="0" y="0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2" y="750"/>
                    <a:pt x="30" y="782"/>
                    <a:pt x="63" y="782"/>
                  </a:cubicBezTo>
                  <a:cubicBezTo>
                    <a:pt x="284" y="782"/>
                    <a:pt x="284" y="782"/>
                    <a:pt x="284" y="782"/>
                  </a:cubicBezTo>
                  <a:cubicBezTo>
                    <a:pt x="318" y="782"/>
                    <a:pt x="345" y="750"/>
                    <a:pt x="348" y="710"/>
                  </a:cubicBezTo>
                  <a:cubicBezTo>
                    <a:pt x="348" y="710"/>
                    <a:pt x="348" y="710"/>
                    <a:pt x="348" y="710"/>
                  </a:cubicBezTo>
                  <a:cubicBezTo>
                    <a:pt x="348" y="705"/>
                    <a:pt x="348" y="705"/>
                    <a:pt x="348" y="705"/>
                  </a:cubicBezTo>
                  <a:cubicBezTo>
                    <a:pt x="348" y="610"/>
                    <a:pt x="348" y="610"/>
                    <a:pt x="348" y="61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8" y="0"/>
                    <a:pt x="332" y="26"/>
                    <a:pt x="318" y="46"/>
                  </a:cubicBezTo>
                  <a:close/>
                </a:path>
              </a:pathLst>
            </a:custGeom>
            <a:gradFill flip="none" rotWithShape="1">
              <a:gsLst>
                <a:gs pos="71000">
                  <a:schemeClr val="tx1">
                    <a:lumMod val="65000"/>
                    <a:lumOff val="35000"/>
                  </a:schemeClr>
                </a:gs>
                <a:gs pos="55000">
                  <a:schemeClr val="tx1">
                    <a:lumMod val="50000"/>
                    <a:lumOff val="50000"/>
                  </a:schemeClr>
                </a:gs>
                <a:gs pos="45000">
                  <a:schemeClr val="tx1">
                    <a:lumMod val="50000"/>
                    <a:lumOff val="50000"/>
                  </a:schemeClr>
                </a:gs>
                <a:gs pos="39000">
                  <a:schemeClr val="bg1">
                    <a:lumMod val="75000"/>
                  </a:schemeClr>
                </a:gs>
                <a:gs pos="29000">
                  <a:schemeClr val="bg1">
                    <a:lumMod val="75000"/>
                  </a:schemeClr>
                </a:gs>
                <a:gs pos="23000">
                  <a:schemeClr val="tx1">
                    <a:lumMod val="50000"/>
                    <a:lumOff val="50000"/>
                  </a:schemeClr>
                </a:gs>
                <a:gs pos="10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99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Freeform 136"/>
            <p:cNvSpPr>
              <a:spLocks/>
            </p:cNvSpPr>
            <p:nvPr/>
          </p:nvSpPr>
          <p:spPr bwMode="auto">
            <a:xfrm>
              <a:off x="1664" y="664"/>
              <a:ext cx="1334" cy="584"/>
            </a:xfrm>
            <a:custGeom>
              <a:avLst/>
              <a:gdLst>
                <a:gd name="T0" fmla="*/ 278 w 350"/>
                <a:gd name="T1" fmla="*/ 154 h 154"/>
                <a:gd name="T2" fmla="*/ 73 w 350"/>
                <a:gd name="T3" fmla="*/ 154 h 154"/>
                <a:gd name="T4" fmla="*/ 0 w 350"/>
                <a:gd name="T5" fmla="*/ 72 h 154"/>
                <a:gd name="T6" fmla="*/ 0 w 350"/>
                <a:gd name="T7" fmla="*/ 0 h 154"/>
                <a:gd name="T8" fmla="*/ 27 w 350"/>
                <a:gd name="T9" fmla="*/ 0 h 154"/>
                <a:gd name="T10" fmla="*/ 27 w 350"/>
                <a:gd name="T11" fmla="*/ 72 h 154"/>
                <a:gd name="T12" fmla="*/ 73 w 350"/>
                <a:gd name="T13" fmla="*/ 136 h 154"/>
                <a:gd name="T14" fmla="*/ 278 w 350"/>
                <a:gd name="T15" fmla="*/ 136 h 154"/>
                <a:gd name="T16" fmla="*/ 323 w 350"/>
                <a:gd name="T17" fmla="*/ 72 h 154"/>
                <a:gd name="T18" fmla="*/ 323 w 350"/>
                <a:gd name="T19" fmla="*/ 0 h 154"/>
                <a:gd name="T20" fmla="*/ 350 w 350"/>
                <a:gd name="T21" fmla="*/ 0 h 154"/>
                <a:gd name="T22" fmla="*/ 350 w 350"/>
                <a:gd name="T23" fmla="*/ 72 h 154"/>
                <a:gd name="T24" fmla="*/ 278 w 350"/>
                <a:gd name="T2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0" h="154">
                  <a:moveTo>
                    <a:pt x="278" y="154"/>
                  </a:moveTo>
                  <a:cubicBezTo>
                    <a:pt x="73" y="154"/>
                    <a:pt x="73" y="154"/>
                    <a:pt x="73" y="154"/>
                  </a:cubicBezTo>
                  <a:cubicBezTo>
                    <a:pt x="25" y="154"/>
                    <a:pt x="0" y="119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104"/>
                    <a:pt x="47" y="136"/>
                    <a:pt x="73" y="136"/>
                  </a:cubicBezTo>
                  <a:cubicBezTo>
                    <a:pt x="278" y="136"/>
                    <a:pt x="278" y="136"/>
                    <a:pt x="278" y="136"/>
                  </a:cubicBezTo>
                  <a:cubicBezTo>
                    <a:pt x="303" y="136"/>
                    <a:pt x="323" y="104"/>
                    <a:pt x="323" y="72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72"/>
                    <a:pt x="350" y="72"/>
                    <a:pt x="350" y="72"/>
                  </a:cubicBezTo>
                  <a:cubicBezTo>
                    <a:pt x="350" y="119"/>
                    <a:pt x="322" y="154"/>
                    <a:pt x="278" y="154"/>
                  </a:cubicBezTo>
                  <a:close/>
                </a:path>
              </a:pathLst>
            </a:custGeom>
            <a:gradFill>
              <a:gsLst>
                <a:gs pos="72000">
                  <a:schemeClr val="tx1">
                    <a:lumMod val="75000"/>
                    <a:lumOff val="25000"/>
                  </a:schemeClr>
                </a:gs>
                <a:gs pos="58000">
                  <a:schemeClr val="tx1">
                    <a:lumMod val="65000"/>
                    <a:lumOff val="35000"/>
                  </a:schemeClr>
                </a:gs>
                <a:gs pos="39000">
                  <a:schemeClr val="tx1">
                    <a:lumMod val="50000"/>
                    <a:lumOff val="50000"/>
                  </a:schemeClr>
                </a:gs>
                <a:gs pos="29000">
                  <a:schemeClr val="tx1">
                    <a:lumMod val="50000"/>
                    <a:lumOff val="50000"/>
                  </a:schemeClr>
                </a:gs>
                <a:gs pos="24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99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137"/>
            <p:cNvSpPr>
              <a:spLocks/>
            </p:cNvSpPr>
            <p:nvPr/>
          </p:nvSpPr>
          <p:spPr bwMode="auto">
            <a:xfrm>
              <a:off x="1672" y="1229"/>
              <a:ext cx="1326" cy="288"/>
            </a:xfrm>
            <a:custGeom>
              <a:avLst/>
              <a:gdLst>
                <a:gd name="T0" fmla="*/ 348 w 348"/>
                <a:gd name="T1" fmla="*/ 0 h 76"/>
                <a:gd name="T2" fmla="*/ 289 w 348"/>
                <a:gd name="T3" fmla="*/ 51 h 76"/>
                <a:gd name="T4" fmla="*/ 57 w 348"/>
                <a:gd name="T5" fmla="*/ 51 h 76"/>
                <a:gd name="T6" fmla="*/ 0 w 348"/>
                <a:gd name="T7" fmla="*/ 5 h 76"/>
                <a:gd name="T8" fmla="*/ 0 w 348"/>
                <a:gd name="T9" fmla="*/ 46 h 76"/>
                <a:gd name="T10" fmla="*/ 57 w 348"/>
                <a:gd name="T11" fmla="*/ 76 h 76"/>
                <a:gd name="T12" fmla="*/ 289 w 348"/>
                <a:gd name="T13" fmla="*/ 76 h 76"/>
                <a:gd name="T14" fmla="*/ 348 w 348"/>
                <a:gd name="T15" fmla="*/ 45 h 76"/>
                <a:gd name="T16" fmla="*/ 348 w 348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76">
                  <a:moveTo>
                    <a:pt x="348" y="0"/>
                  </a:moveTo>
                  <a:cubicBezTo>
                    <a:pt x="342" y="29"/>
                    <a:pt x="318" y="51"/>
                    <a:pt x="289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30" y="51"/>
                    <a:pt x="7" y="3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3" y="65"/>
                    <a:pt x="34" y="76"/>
                    <a:pt x="57" y="76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313" y="76"/>
                    <a:pt x="334" y="64"/>
                    <a:pt x="348" y="45"/>
                  </a:cubicBezTo>
                  <a:lnTo>
                    <a:pt x="348" y="0"/>
                  </a:lnTo>
                  <a:close/>
                </a:path>
              </a:pathLst>
            </a:custGeom>
            <a:gradFill>
              <a:gsLst>
                <a:gs pos="71000">
                  <a:schemeClr val="bg1">
                    <a:lumMod val="65000"/>
                  </a:schemeClr>
                </a:gs>
                <a:gs pos="54000">
                  <a:schemeClr val="bg1">
                    <a:lumMod val="75000"/>
                  </a:schemeClr>
                </a:gs>
                <a:gs pos="45000">
                  <a:schemeClr val="bg1">
                    <a:lumMod val="65000"/>
                  </a:schemeClr>
                </a:gs>
                <a:gs pos="39000">
                  <a:schemeClr val="bg1">
                    <a:lumMod val="95000"/>
                  </a:schemeClr>
                </a:gs>
                <a:gs pos="29000">
                  <a:schemeClr val="bg1">
                    <a:lumMod val="95000"/>
                  </a:schemeClr>
                </a:gs>
                <a:gs pos="24000">
                  <a:schemeClr val="tx1">
                    <a:lumMod val="50000"/>
                    <a:lumOff val="50000"/>
                  </a:schemeClr>
                </a:gs>
                <a:gs pos="11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99000">
                  <a:schemeClr val="tx1">
                    <a:lumMod val="65000"/>
                    <a:lumOff val="35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138"/>
            <p:cNvSpPr>
              <a:spLocks/>
            </p:cNvSpPr>
            <p:nvPr/>
          </p:nvSpPr>
          <p:spPr bwMode="auto">
            <a:xfrm>
              <a:off x="1668" y="3511"/>
              <a:ext cx="1326" cy="288"/>
            </a:xfrm>
            <a:custGeom>
              <a:avLst/>
              <a:gdLst>
                <a:gd name="T0" fmla="*/ 348 w 348"/>
                <a:gd name="T1" fmla="*/ 0 h 76"/>
                <a:gd name="T2" fmla="*/ 289 w 348"/>
                <a:gd name="T3" fmla="*/ 51 h 76"/>
                <a:gd name="T4" fmla="*/ 57 w 348"/>
                <a:gd name="T5" fmla="*/ 51 h 76"/>
                <a:gd name="T6" fmla="*/ 0 w 348"/>
                <a:gd name="T7" fmla="*/ 5 h 76"/>
                <a:gd name="T8" fmla="*/ 0 w 348"/>
                <a:gd name="T9" fmla="*/ 46 h 76"/>
                <a:gd name="T10" fmla="*/ 57 w 348"/>
                <a:gd name="T11" fmla="*/ 76 h 76"/>
                <a:gd name="T12" fmla="*/ 289 w 348"/>
                <a:gd name="T13" fmla="*/ 76 h 76"/>
                <a:gd name="T14" fmla="*/ 348 w 348"/>
                <a:gd name="T15" fmla="*/ 44 h 76"/>
                <a:gd name="T16" fmla="*/ 348 w 348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76">
                  <a:moveTo>
                    <a:pt x="348" y="0"/>
                  </a:moveTo>
                  <a:cubicBezTo>
                    <a:pt x="342" y="29"/>
                    <a:pt x="318" y="51"/>
                    <a:pt x="289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30" y="51"/>
                    <a:pt x="7" y="3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3" y="64"/>
                    <a:pt x="34" y="76"/>
                    <a:pt x="57" y="76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313" y="76"/>
                    <a:pt x="334" y="63"/>
                    <a:pt x="348" y="44"/>
                  </a:cubicBezTo>
                  <a:lnTo>
                    <a:pt x="348" y="0"/>
                  </a:lnTo>
                  <a:close/>
                </a:path>
              </a:pathLst>
            </a:custGeom>
            <a:gradFill>
              <a:gsLst>
                <a:gs pos="71000">
                  <a:schemeClr val="tx1">
                    <a:lumMod val="50000"/>
                    <a:lumOff val="50000"/>
                  </a:schemeClr>
                </a:gs>
                <a:gs pos="54000">
                  <a:schemeClr val="bg1">
                    <a:lumMod val="65000"/>
                  </a:schemeClr>
                </a:gs>
                <a:gs pos="45000">
                  <a:schemeClr val="bg1">
                    <a:lumMod val="65000"/>
                  </a:schemeClr>
                </a:gs>
                <a:gs pos="39000">
                  <a:schemeClr val="bg1">
                    <a:lumMod val="85000"/>
                  </a:schemeClr>
                </a:gs>
                <a:gs pos="29000">
                  <a:schemeClr val="bg1">
                    <a:lumMod val="85000"/>
                  </a:schemeClr>
                </a:gs>
                <a:gs pos="24000">
                  <a:schemeClr val="tx1">
                    <a:lumMod val="50000"/>
                    <a:lumOff val="50000"/>
                  </a:schemeClr>
                </a:gs>
                <a:gs pos="11000">
                  <a:schemeClr val="tx1">
                    <a:lumMod val="75000"/>
                    <a:lumOff val="2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99000">
                  <a:schemeClr val="tx1">
                    <a:lumMod val="85000"/>
                    <a:lumOff val="15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71" name="pen"/>
          <p:cNvGrpSpPr>
            <a:grpSpLocks noChangeAspect="1"/>
          </p:cNvGrpSpPr>
          <p:nvPr/>
        </p:nvGrpSpPr>
        <p:grpSpPr bwMode="auto">
          <a:xfrm rot="2471979">
            <a:off x="7551714" y="917928"/>
            <a:ext cx="604389" cy="3226775"/>
            <a:chOff x="666" y="1601"/>
            <a:chExt cx="419" cy="2237"/>
          </a:xfrm>
          <a:effectLst>
            <a:outerShdw blurRad="177800" dist="889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2" name="Freeform 5"/>
            <p:cNvSpPr>
              <a:spLocks/>
            </p:cNvSpPr>
            <p:nvPr/>
          </p:nvSpPr>
          <p:spPr bwMode="auto">
            <a:xfrm>
              <a:off x="801" y="3800"/>
              <a:ext cx="26" cy="38"/>
            </a:xfrm>
            <a:custGeom>
              <a:avLst/>
              <a:gdLst>
                <a:gd name="T0" fmla="*/ 26 w 26"/>
                <a:gd name="T1" fmla="*/ 14 h 37"/>
                <a:gd name="T2" fmla="*/ 12 w 26"/>
                <a:gd name="T3" fmla="*/ 36 h 37"/>
                <a:gd name="T4" fmla="*/ 0 w 26"/>
                <a:gd name="T5" fmla="*/ 13 h 37"/>
                <a:gd name="T6" fmla="*/ 13 w 26"/>
                <a:gd name="T7" fmla="*/ 4 h 37"/>
                <a:gd name="T8" fmla="*/ 26 w 26"/>
                <a:gd name="T9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26" y="14"/>
                  </a:moveTo>
                  <a:cubicBezTo>
                    <a:pt x="26" y="26"/>
                    <a:pt x="20" y="37"/>
                    <a:pt x="12" y="36"/>
                  </a:cubicBezTo>
                  <a:cubicBezTo>
                    <a:pt x="5" y="36"/>
                    <a:pt x="0" y="26"/>
                    <a:pt x="0" y="13"/>
                  </a:cubicBezTo>
                  <a:cubicBezTo>
                    <a:pt x="0" y="0"/>
                    <a:pt x="6" y="4"/>
                    <a:pt x="13" y="4"/>
                  </a:cubicBezTo>
                  <a:cubicBezTo>
                    <a:pt x="20" y="4"/>
                    <a:pt x="26" y="1"/>
                    <a:pt x="26" y="1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Freeform 6"/>
            <p:cNvSpPr>
              <a:spLocks/>
            </p:cNvSpPr>
            <p:nvPr/>
          </p:nvSpPr>
          <p:spPr bwMode="auto">
            <a:xfrm>
              <a:off x="784" y="3501"/>
              <a:ext cx="63" cy="321"/>
            </a:xfrm>
            <a:custGeom>
              <a:avLst/>
              <a:gdLst>
                <a:gd name="T0" fmla="*/ 60 w 61"/>
                <a:gd name="T1" fmla="*/ 172 h 314"/>
                <a:gd name="T2" fmla="*/ 43 w 61"/>
                <a:gd name="T3" fmla="*/ 310 h 314"/>
                <a:gd name="T4" fmla="*/ 28 w 61"/>
                <a:gd name="T5" fmla="*/ 314 h 314"/>
                <a:gd name="T6" fmla="*/ 15 w 61"/>
                <a:gd name="T7" fmla="*/ 309 h 314"/>
                <a:gd name="T8" fmla="*/ 1 w 61"/>
                <a:gd name="T9" fmla="*/ 171 h 314"/>
                <a:gd name="T10" fmla="*/ 32 w 61"/>
                <a:gd name="T11" fmla="*/ 1 h 314"/>
                <a:gd name="T12" fmla="*/ 60 w 61"/>
                <a:gd name="T13" fmla="*/ 17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14">
                  <a:moveTo>
                    <a:pt x="60" y="172"/>
                  </a:moveTo>
                  <a:cubicBezTo>
                    <a:pt x="59" y="238"/>
                    <a:pt x="52" y="281"/>
                    <a:pt x="43" y="310"/>
                  </a:cubicBezTo>
                  <a:cubicBezTo>
                    <a:pt x="38" y="313"/>
                    <a:pt x="33" y="314"/>
                    <a:pt x="28" y="314"/>
                  </a:cubicBezTo>
                  <a:cubicBezTo>
                    <a:pt x="23" y="313"/>
                    <a:pt x="18" y="314"/>
                    <a:pt x="15" y="309"/>
                  </a:cubicBezTo>
                  <a:cubicBezTo>
                    <a:pt x="6" y="281"/>
                    <a:pt x="0" y="237"/>
                    <a:pt x="1" y="171"/>
                  </a:cubicBezTo>
                  <a:cubicBezTo>
                    <a:pt x="2" y="77"/>
                    <a:pt x="16" y="0"/>
                    <a:pt x="32" y="1"/>
                  </a:cubicBezTo>
                  <a:cubicBezTo>
                    <a:pt x="49" y="1"/>
                    <a:pt x="61" y="78"/>
                    <a:pt x="60" y="172"/>
                  </a:cubicBezTo>
                  <a:close/>
                </a:path>
              </a:pathLst>
            </a:custGeom>
            <a:gradFill>
              <a:gsLst>
                <a:gs pos="49000">
                  <a:schemeClr val="bg1">
                    <a:lumMod val="65000"/>
                  </a:schemeClr>
                </a:gs>
                <a:gs pos="100000">
                  <a:srgbClr val="A5A5A5"/>
                </a:gs>
                <a:gs pos="32233">
                  <a:schemeClr val="bg1"/>
                </a:gs>
                <a:gs pos="22000">
                  <a:schemeClr val="tx1">
                    <a:lumMod val="50000"/>
                    <a:lumOff val="50000"/>
                  </a:schemeClr>
                </a:gs>
                <a:gs pos="0">
                  <a:srgbClr val="333333"/>
                </a:gs>
                <a:gs pos="81000">
                  <a:srgbClr val="5F5F5F"/>
                </a:gs>
              </a:gsLst>
              <a:lin ang="21594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7"/>
            <p:cNvSpPr>
              <a:spLocks/>
            </p:cNvSpPr>
            <p:nvPr/>
          </p:nvSpPr>
          <p:spPr bwMode="auto">
            <a:xfrm>
              <a:off x="784" y="3702"/>
              <a:ext cx="62" cy="64"/>
            </a:xfrm>
            <a:custGeom>
              <a:avLst/>
              <a:gdLst>
                <a:gd name="T0" fmla="*/ 60 w 60"/>
                <a:gd name="T1" fmla="*/ 32 h 62"/>
                <a:gd name="T2" fmla="*/ 29 w 60"/>
                <a:gd name="T3" fmla="*/ 62 h 62"/>
                <a:gd name="T4" fmla="*/ 0 w 60"/>
                <a:gd name="T5" fmla="*/ 31 h 62"/>
                <a:gd name="T6" fmla="*/ 30 w 60"/>
                <a:gd name="T7" fmla="*/ 1 h 62"/>
                <a:gd name="T8" fmla="*/ 60 w 60"/>
                <a:gd name="T9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2">
                  <a:moveTo>
                    <a:pt x="60" y="32"/>
                  </a:moveTo>
                  <a:cubicBezTo>
                    <a:pt x="59" y="49"/>
                    <a:pt x="46" y="62"/>
                    <a:pt x="29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1" y="14"/>
                    <a:pt x="14" y="0"/>
                    <a:pt x="30" y="1"/>
                  </a:cubicBezTo>
                  <a:cubicBezTo>
                    <a:pt x="47" y="1"/>
                    <a:pt x="60" y="15"/>
                    <a:pt x="60" y="32"/>
                  </a:cubicBezTo>
                  <a:close/>
                </a:path>
              </a:pathLst>
            </a:custGeom>
            <a:solidFill>
              <a:srgbClr val="212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" name="Freeform 8"/>
            <p:cNvSpPr>
              <a:spLocks/>
            </p:cNvSpPr>
            <p:nvPr/>
          </p:nvSpPr>
          <p:spPr bwMode="auto">
            <a:xfrm>
              <a:off x="674" y="1678"/>
              <a:ext cx="316" cy="1938"/>
            </a:xfrm>
            <a:custGeom>
              <a:avLst/>
              <a:gdLst>
                <a:gd name="T0" fmla="*/ 286 w 307"/>
                <a:gd name="T1" fmla="*/ 991 h 1897"/>
                <a:gd name="T2" fmla="*/ 262 w 307"/>
                <a:gd name="T3" fmla="*/ 1694 h 1897"/>
                <a:gd name="T4" fmla="*/ 132 w 307"/>
                <a:gd name="T5" fmla="*/ 1897 h 1897"/>
                <a:gd name="T6" fmla="*/ 21 w 307"/>
                <a:gd name="T7" fmla="*/ 1689 h 1897"/>
                <a:gd name="T8" fmla="*/ 6 w 307"/>
                <a:gd name="T9" fmla="*/ 986 h 1897"/>
                <a:gd name="T10" fmla="*/ 17 w 307"/>
                <a:gd name="T11" fmla="*/ 229 h 1897"/>
                <a:gd name="T12" fmla="*/ 158 w 307"/>
                <a:gd name="T13" fmla="*/ 1 h 1897"/>
                <a:gd name="T14" fmla="*/ 293 w 307"/>
                <a:gd name="T15" fmla="*/ 231 h 1897"/>
                <a:gd name="T16" fmla="*/ 286 w 307"/>
                <a:gd name="T17" fmla="*/ 991 h 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1897">
                  <a:moveTo>
                    <a:pt x="286" y="991"/>
                  </a:moveTo>
                  <a:cubicBezTo>
                    <a:pt x="283" y="1305"/>
                    <a:pt x="286" y="1533"/>
                    <a:pt x="262" y="1694"/>
                  </a:cubicBezTo>
                  <a:cubicBezTo>
                    <a:pt x="210" y="1832"/>
                    <a:pt x="184" y="1897"/>
                    <a:pt x="132" y="1897"/>
                  </a:cubicBezTo>
                  <a:cubicBezTo>
                    <a:pt x="79" y="1896"/>
                    <a:pt x="63" y="1819"/>
                    <a:pt x="21" y="1689"/>
                  </a:cubicBezTo>
                  <a:cubicBezTo>
                    <a:pt x="1" y="1528"/>
                    <a:pt x="3" y="1293"/>
                    <a:pt x="6" y="986"/>
                  </a:cubicBezTo>
                  <a:cubicBezTo>
                    <a:pt x="9" y="734"/>
                    <a:pt x="0" y="359"/>
                    <a:pt x="17" y="229"/>
                  </a:cubicBezTo>
                  <a:cubicBezTo>
                    <a:pt x="80" y="23"/>
                    <a:pt x="99" y="0"/>
                    <a:pt x="158" y="1"/>
                  </a:cubicBezTo>
                  <a:cubicBezTo>
                    <a:pt x="218" y="2"/>
                    <a:pt x="221" y="41"/>
                    <a:pt x="293" y="231"/>
                  </a:cubicBezTo>
                  <a:cubicBezTo>
                    <a:pt x="307" y="362"/>
                    <a:pt x="289" y="739"/>
                    <a:pt x="286" y="991"/>
                  </a:cubicBezTo>
                  <a:close/>
                </a:path>
              </a:pathLst>
            </a:custGeom>
            <a:gradFill flip="none" rotWithShape="1">
              <a:gsLst>
                <a:gs pos="15000">
                  <a:srgbClr val="1D441A"/>
                </a:gs>
                <a:gs pos="0">
                  <a:srgbClr val="297D4A"/>
                </a:gs>
                <a:gs pos="56000">
                  <a:srgbClr val="215529"/>
                </a:gs>
                <a:gs pos="100000">
                  <a:srgbClr val="2C8C57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" name="Freeform 9"/>
            <p:cNvSpPr>
              <a:spLocks/>
            </p:cNvSpPr>
            <p:nvPr/>
          </p:nvSpPr>
          <p:spPr bwMode="auto">
            <a:xfrm>
              <a:off x="741" y="1628"/>
              <a:ext cx="148" cy="2062"/>
            </a:xfrm>
            <a:custGeom>
              <a:avLst/>
              <a:gdLst>
                <a:gd name="T0" fmla="*/ 139 w 144"/>
                <a:gd name="T1" fmla="*/ 1053 h 2018"/>
                <a:gd name="T2" fmla="*/ 69 w 144"/>
                <a:gd name="T3" fmla="*/ 2017 h 2018"/>
                <a:gd name="T4" fmla="*/ 7 w 144"/>
                <a:gd name="T5" fmla="*/ 1050 h 2018"/>
                <a:gd name="T6" fmla="*/ 90 w 144"/>
                <a:gd name="T7" fmla="*/ 7 h 2018"/>
                <a:gd name="T8" fmla="*/ 139 w 144"/>
                <a:gd name="T9" fmla="*/ 105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018">
                  <a:moveTo>
                    <a:pt x="139" y="1053"/>
                  </a:moveTo>
                  <a:cubicBezTo>
                    <a:pt x="133" y="1762"/>
                    <a:pt x="102" y="2018"/>
                    <a:pt x="69" y="2017"/>
                  </a:cubicBezTo>
                  <a:cubicBezTo>
                    <a:pt x="35" y="2016"/>
                    <a:pt x="0" y="1657"/>
                    <a:pt x="7" y="1050"/>
                  </a:cubicBezTo>
                  <a:cubicBezTo>
                    <a:pt x="15" y="340"/>
                    <a:pt x="11" y="21"/>
                    <a:pt x="90" y="7"/>
                  </a:cubicBezTo>
                  <a:cubicBezTo>
                    <a:pt x="127" y="0"/>
                    <a:pt x="144" y="343"/>
                    <a:pt x="139" y="1053"/>
                  </a:cubicBezTo>
                  <a:close/>
                </a:path>
              </a:pathLst>
            </a:custGeom>
            <a:gradFill>
              <a:gsLst>
                <a:gs pos="100000">
                  <a:srgbClr val="215529"/>
                </a:gs>
                <a:gs pos="0">
                  <a:srgbClr val="2C8C57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Freeform 10"/>
            <p:cNvSpPr>
              <a:spLocks/>
            </p:cNvSpPr>
            <p:nvPr/>
          </p:nvSpPr>
          <p:spPr bwMode="auto">
            <a:xfrm>
              <a:off x="950" y="1752"/>
              <a:ext cx="135" cy="750"/>
            </a:xfrm>
            <a:custGeom>
              <a:avLst/>
              <a:gdLst>
                <a:gd name="T0" fmla="*/ 0 w 132"/>
                <a:gd name="T1" fmla="*/ 0 h 734"/>
                <a:gd name="T2" fmla="*/ 90 w 132"/>
                <a:gd name="T3" fmla="*/ 68 h 734"/>
                <a:gd name="T4" fmla="*/ 130 w 132"/>
                <a:gd name="T5" fmla="*/ 278 h 734"/>
                <a:gd name="T6" fmla="*/ 107 w 132"/>
                <a:gd name="T7" fmla="*/ 659 h 734"/>
                <a:gd name="T8" fmla="*/ 75 w 132"/>
                <a:gd name="T9" fmla="*/ 733 h 734"/>
                <a:gd name="T10" fmla="*/ 81 w 132"/>
                <a:gd name="T11" fmla="*/ 554 h 734"/>
                <a:gd name="T12" fmla="*/ 66 w 132"/>
                <a:gd name="T13" fmla="*/ 219 h 734"/>
                <a:gd name="T14" fmla="*/ 25 w 132"/>
                <a:gd name="T15" fmla="*/ 194 h 734"/>
                <a:gd name="T16" fmla="*/ 0 w 132"/>
                <a:gd name="T17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34">
                  <a:moveTo>
                    <a:pt x="0" y="0"/>
                  </a:moveTo>
                  <a:cubicBezTo>
                    <a:pt x="0" y="0"/>
                    <a:pt x="54" y="41"/>
                    <a:pt x="90" y="68"/>
                  </a:cubicBezTo>
                  <a:cubicBezTo>
                    <a:pt x="114" y="86"/>
                    <a:pt x="128" y="147"/>
                    <a:pt x="130" y="278"/>
                  </a:cubicBezTo>
                  <a:cubicBezTo>
                    <a:pt x="132" y="459"/>
                    <a:pt x="122" y="554"/>
                    <a:pt x="107" y="659"/>
                  </a:cubicBezTo>
                  <a:cubicBezTo>
                    <a:pt x="98" y="721"/>
                    <a:pt x="95" y="734"/>
                    <a:pt x="75" y="733"/>
                  </a:cubicBezTo>
                  <a:cubicBezTo>
                    <a:pt x="56" y="733"/>
                    <a:pt x="6" y="565"/>
                    <a:pt x="81" y="554"/>
                  </a:cubicBezTo>
                  <a:cubicBezTo>
                    <a:pt x="85" y="479"/>
                    <a:pt x="91" y="366"/>
                    <a:pt x="66" y="219"/>
                  </a:cubicBezTo>
                  <a:cubicBezTo>
                    <a:pt x="66" y="219"/>
                    <a:pt x="55" y="202"/>
                    <a:pt x="25" y="194"/>
                  </a:cubicBezTo>
                  <a:cubicBezTo>
                    <a:pt x="9" y="16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96667">
                  <a:srgbClr val="71451B"/>
                </a:gs>
                <a:gs pos="0">
                  <a:srgbClr val="F0B23C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11"/>
            <p:cNvSpPr>
              <a:spLocks/>
            </p:cNvSpPr>
            <p:nvPr/>
          </p:nvSpPr>
          <p:spPr bwMode="auto">
            <a:xfrm>
              <a:off x="679" y="2780"/>
              <a:ext cx="284" cy="71"/>
            </a:xfrm>
            <a:custGeom>
              <a:avLst/>
              <a:gdLst>
                <a:gd name="T0" fmla="*/ 0 w 276"/>
                <a:gd name="T1" fmla="*/ 0 h 69"/>
                <a:gd name="T2" fmla="*/ 1 w 276"/>
                <a:gd name="T3" fmla="*/ 58 h 69"/>
                <a:gd name="T4" fmla="*/ 133 w 276"/>
                <a:gd name="T5" fmla="*/ 67 h 69"/>
                <a:gd name="T6" fmla="*/ 274 w 276"/>
                <a:gd name="T7" fmla="*/ 63 h 69"/>
                <a:gd name="T8" fmla="*/ 276 w 276"/>
                <a:gd name="T9" fmla="*/ 26 h 69"/>
                <a:gd name="T10" fmla="*/ 0 w 276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69">
                  <a:moveTo>
                    <a:pt x="0" y="0"/>
                  </a:moveTo>
                  <a:cubicBezTo>
                    <a:pt x="0" y="22"/>
                    <a:pt x="0" y="37"/>
                    <a:pt x="1" y="58"/>
                  </a:cubicBezTo>
                  <a:cubicBezTo>
                    <a:pt x="13" y="63"/>
                    <a:pt x="62" y="66"/>
                    <a:pt x="133" y="67"/>
                  </a:cubicBezTo>
                  <a:cubicBezTo>
                    <a:pt x="200" y="68"/>
                    <a:pt x="253" y="69"/>
                    <a:pt x="274" y="63"/>
                  </a:cubicBezTo>
                  <a:cubicBezTo>
                    <a:pt x="275" y="49"/>
                    <a:pt x="275" y="41"/>
                    <a:pt x="276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12"/>
            <p:cNvSpPr>
              <a:spLocks/>
            </p:cNvSpPr>
            <p:nvPr/>
          </p:nvSpPr>
          <p:spPr bwMode="auto">
            <a:xfrm>
              <a:off x="947" y="1765"/>
              <a:ext cx="127" cy="727"/>
            </a:xfrm>
            <a:custGeom>
              <a:avLst/>
              <a:gdLst>
                <a:gd name="T0" fmla="*/ 0 w 123"/>
                <a:gd name="T1" fmla="*/ 0 h 712"/>
                <a:gd name="T2" fmla="*/ 80 w 123"/>
                <a:gd name="T3" fmla="*/ 64 h 712"/>
                <a:gd name="T4" fmla="*/ 120 w 123"/>
                <a:gd name="T5" fmla="*/ 271 h 712"/>
                <a:gd name="T6" fmla="*/ 98 w 123"/>
                <a:gd name="T7" fmla="*/ 634 h 712"/>
                <a:gd name="T8" fmla="*/ 71 w 123"/>
                <a:gd name="T9" fmla="*/ 695 h 712"/>
                <a:gd name="T10" fmla="*/ 87 w 123"/>
                <a:gd name="T11" fmla="*/ 546 h 712"/>
                <a:gd name="T12" fmla="*/ 73 w 123"/>
                <a:gd name="T13" fmla="*/ 201 h 712"/>
                <a:gd name="T14" fmla="*/ 27 w 123"/>
                <a:gd name="T15" fmla="*/ 171 h 712"/>
                <a:gd name="T16" fmla="*/ 0 w 123"/>
                <a:gd name="T1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712">
                  <a:moveTo>
                    <a:pt x="0" y="0"/>
                  </a:moveTo>
                  <a:cubicBezTo>
                    <a:pt x="0" y="0"/>
                    <a:pt x="45" y="38"/>
                    <a:pt x="80" y="64"/>
                  </a:cubicBezTo>
                  <a:cubicBezTo>
                    <a:pt x="103" y="81"/>
                    <a:pt x="119" y="145"/>
                    <a:pt x="120" y="271"/>
                  </a:cubicBezTo>
                  <a:cubicBezTo>
                    <a:pt x="123" y="444"/>
                    <a:pt x="113" y="533"/>
                    <a:pt x="98" y="634"/>
                  </a:cubicBezTo>
                  <a:cubicBezTo>
                    <a:pt x="90" y="693"/>
                    <a:pt x="84" y="712"/>
                    <a:pt x="71" y="695"/>
                  </a:cubicBezTo>
                  <a:cubicBezTo>
                    <a:pt x="60" y="680"/>
                    <a:pt x="26" y="558"/>
                    <a:pt x="87" y="546"/>
                  </a:cubicBezTo>
                  <a:cubicBezTo>
                    <a:pt x="91" y="475"/>
                    <a:pt x="97" y="342"/>
                    <a:pt x="73" y="201"/>
                  </a:cubicBezTo>
                  <a:cubicBezTo>
                    <a:pt x="73" y="201"/>
                    <a:pt x="55" y="180"/>
                    <a:pt x="27" y="171"/>
                  </a:cubicBezTo>
                  <a:cubicBezTo>
                    <a:pt x="11" y="142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E0A723"/>
                </a:gs>
                <a:gs pos="58000">
                  <a:schemeClr val="accent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13"/>
            <p:cNvSpPr>
              <a:spLocks noEditPoints="1"/>
            </p:cNvSpPr>
            <p:nvPr/>
          </p:nvSpPr>
          <p:spPr bwMode="auto">
            <a:xfrm>
              <a:off x="947" y="1765"/>
              <a:ext cx="127" cy="712"/>
            </a:xfrm>
            <a:custGeom>
              <a:avLst/>
              <a:gdLst>
                <a:gd name="T0" fmla="*/ 55 w 123"/>
                <a:gd name="T1" fmla="*/ 577 h 697"/>
                <a:gd name="T2" fmla="*/ 80 w 123"/>
                <a:gd name="T3" fmla="*/ 555 h 697"/>
                <a:gd name="T4" fmla="*/ 86 w 123"/>
                <a:gd name="T5" fmla="*/ 546 h 697"/>
                <a:gd name="T6" fmla="*/ 55 w 123"/>
                <a:gd name="T7" fmla="*/ 577 h 697"/>
                <a:gd name="T8" fmla="*/ 121 w 123"/>
                <a:gd name="T9" fmla="*/ 271 h 697"/>
                <a:gd name="T10" fmla="*/ 81 w 123"/>
                <a:gd name="T11" fmla="*/ 64 h 697"/>
                <a:gd name="T12" fmla="*/ 0 w 123"/>
                <a:gd name="T13" fmla="*/ 0 h 697"/>
                <a:gd name="T14" fmla="*/ 2 w 123"/>
                <a:gd name="T15" fmla="*/ 17 h 697"/>
                <a:gd name="T16" fmla="*/ 76 w 123"/>
                <a:gd name="T17" fmla="*/ 76 h 697"/>
                <a:gd name="T18" fmla="*/ 116 w 123"/>
                <a:gd name="T19" fmla="*/ 283 h 697"/>
                <a:gd name="T20" fmla="*/ 94 w 123"/>
                <a:gd name="T21" fmla="*/ 646 h 697"/>
                <a:gd name="T22" fmla="*/ 85 w 123"/>
                <a:gd name="T23" fmla="*/ 697 h 697"/>
                <a:gd name="T24" fmla="*/ 99 w 123"/>
                <a:gd name="T25" fmla="*/ 634 h 697"/>
                <a:gd name="T26" fmla="*/ 121 w 123"/>
                <a:gd name="T27" fmla="*/ 271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697">
                  <a:moveTo>
                    <a:pt x="55" y="577"/>
                  </a:moveTo>
                  <a:cubicBezTo>
                    <a:pt x="61" y="567"/>
                    <a:pt x="67" y="557"/>
                    <a:pt x="80" y="555"/>
                  </a:cubicBezTo>
                  <a:cubicBezTo>
                    <a:pt x="84" y="554"/>
                    <a:pt x="86" y="550"/>
                    <a:pt x="86" y="546"/>
                  </a:cubicBezTo>
                  <a:cubicBezTo>
                    <a:pt x="69" y="549"/>
                    <a:pt x="59" y="562"/>
                    <a:pt x="55" y="577"/>
                  </a:cubicBezTo>
                  <a:close/>
                  <a:moveTo>
                    <a:pt x="121" y="271"/>
                  </a:moveTo>
                  <a:cubicBezTo>
                    <a:pt x="119" y="145"/>
                    <a:pt x="104" y="81"/>
                    <a:pt x="81" y="64"/>
                  </a:cubicBezTo>
                  <a:cubicBezTo>
                    <a:pt x="46" y="38"/>
                    <a:pt x="0" y="0"/>
                    <a:pt x="0" y="0"/>
                  </a:cubicBezTo>
                  <a:cubicBezTo>
                    <a:pt x="0" y="0"/>
                    <a:pt x="1" y="7"/>
                    <a:pt x="2" y="17"/>
                  </a:cubicBezTo>
                  <a:cubicBezTo>
                    <a:pt x="15" y="29"/>
                    <a:pt x="49" y="56"/>
                    <a:pt x="76" y="76"/>
                  </a:cubicBezTo>
                  <a:cubicBezTo>
                    <a:pt x="99" y="93"/>
                    <a:pt x="115" y="157"/>
                    <a:pt x="116" y="283"/>
                  </a:cubicBezTo>
                  <a:cubicBezTo>
                    <a:pt x="119" y="456"/>
                    <a:pt x="109" y="545"/>
                    <a:pt x="94" y="646"/>
                  </a:cubicBezTo>
                  <a:cubicBezTo>
                    <a:pt x="91" y="669"/>
                    <a:pt x="88" y="686"/>
                    <a:pt x="85" y="697"/>
                  </a:cubicBezTo>
                  <a:cubicBezTo>
                    <a:pt x="90" y="689"/>
                    <a:pt x="94" y="668"/>
                    <a:pt x="99" y="634"/>
                  </a:cubicBezTo>
                  <a:cubicBezTo>
                    <a:pt x="113" y="533"/>
                    <a:pt x="123" y="444"/>
                    <a:pt x="121" y="271"/>
                  </a:cubicBezTo>
                  <a:close/>
                </a:path>
              </a:pathLst>
            </a:custGeom>
            <a:gradFill>
              <a:gsLst>
                <a:gs pos="96667">
                  <a:schemeClr val="accent1"/>
                </a:gs>
                <a:gs pos="0">
                  <a:srgbClr val="FAF3C6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14"/>
            <p:cNvSpPr>
              <a:spLocks/>
            </p:cNvSpPr>
            <p:nvPr/>
          </p:nvSpPr>
          <p:spPr bwMode="auto">
            <a:xfrm>
              <a:off x="696" y="3404"/>
              <a:ext cx="247" cy="351"/>
            </a:xfrm>
            <a:custGeom>
              <a:avLst/>
              <a:gdLst>
                <a:gd name="T0" fmla="*/ 0 w 241"/>
                <a:gd name="T1" fmla="*/ 0 h 344"/>
                <a:gd name="T2" fmla="*/ 87 w 241"/>
                <a:gd name="T3" fmla="*/ 336 h 344"/>
                <a:gd name="T4" fmla="*/ 115 w 241"/>
                <a:gd name="T5" fmla="*/ 343 h 344"/>
                <a:gd name="T6" fmla="*/ 144 w 241"/>
                <a:gd name="T7" fmla="*/ 337 h 344"/>
                <a:gd name="T8" fmla="*/ 241 w 241"/>
                <a:gd name="T9" fmla="*/ 5 h 344"/>
                <a:gd name="T10" fmla="*/ 0 w 241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344">
                  <a:moveTo>
                    <a:pt x="0" y="0"/>
                  </a:moveTo>
                  <a:cubicBezTo>
                    <a:pt x="0" y="0"/>
                    <a:pt x="31" y="215"/>
                    <a:pt x="87" y="336"/>
                  </a:cubicBezTo>
                  <a:cubicBezTo>
                    <a:pt x="101" y="343"/>
                    <a:pt x="115" y="343"/>
                    <a:pt x="115" y="343"/>
                  </a:cubicBezTo>
                  <a:cubicBezTo>
                    <a:pt x="115" y="343"/>
                    <a:pt x="130" y="344"/>
                    <a:pt x="144" y="337"/>
                  </a:cubicBezTo>
                  <a:cubicBezTo>
                    <a:pt x="203" y="218"/>
                    <a:pt x="241" y="5"/>
                    <a:pt x="241" y="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4AA23"/>
                </a:gs>
                <a:gs pos="100000">
                  <a:srgbClr val="E4AA23"/>
                </a:gs>
                <a:gs pos="50000">
                  <a:srgbClr val="F1D38F"/>
                </a:gs>
                <a:gs pos="28000">
                  <a:srgbClr val="A5671F"/>
                </a:gs>
                <a:gs pos="56000">
                  <a:srgbClr val="90501E"/>
                </a:gs>
              </a:gsLst>
              <a:lin ang="21594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15"/>
            <p:cNvSpPr>
              <a:spLocks/>
            </p:cNvSpPr>
            <p:nvPr/>
          </p:nvSpPr>
          <p:spPr bwMode="auto">
            <a:xfrm>
              <a:off x="675" y="2757"/>
              <a:ext cx="292" cy="82"/>
            </a:xfrm>
            <a:custGeom>
              <a:avLst/>
              <a:gdLst>
                <a:gd name="T0" fmla="*/ 291 w 292"/>
                <a:gd name="T1" fmla="*/ 82 h 82"/>
                <a:gd name="T2" fmla="*/ 0 w 292"/>
                <a:gd name="T3" fmla="*/ 76 h 82"/>
                <a:gd name="T4" fmla="*/ 1 w 292"/>
                <a:gd name="T5" fmla="*/ 0 h 82"/>
                <a:gd name="T6" fmla="*/ 292 w 292"/>
                <a:gd name="T7" fmla="*/ 4 h 82"/>
                <a:gd name="T8" fmla="*/ 291 w 292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82">
                  <a:moveTo>
                    <a:pt x="291" y="82"/>
                  </a:moveTo>
                  <a:lnTo>
                    <a:pt x="0" y="76"/>
                  </a:lnTo>
                  <a:lnTo>
                    <a:pt x="1" y="0"/>
                  </a:lnTo>
                  <a:lnTo>
                    <a:pt x="292" y="4"/>
                  </a:lnTo>
                  <a:lnTo>
                    <a:pt x="291" y="82"/>
                  </a:lnTo>
                  <a:close/>
                </a:path>
              </a:pathLst>
            </a:custGeom>
            <a:gradFill>
              <a:gsLst>
                <a:gs pos="49000">
                  <a:srgbClr val="E4AA23"/>
                </a:gs>
                <a:gs pos="100000">
                  <a:srgbClr val="E4AA23"/>
                </a:gs>
                <a:gs pos="32233">
                  <a:schemeClr val="bg1"/>
                </a:gs>
                <a:gs pos="22000">
                  <a:srgbClr val="BE8121"/>
                </a:gs>
                <a:gs pos="0">
                  <a:srgbClr val="A5671F"/>
                </a:gs>
                <a:gs pos="81000">
                  <a:srgbClr val="90501E"/>
                </a:gs>
              </a:gsLst>
              <a:lin ang="21594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666" y="2755"/>
              <a:ext cx="312" cy="24"/>
            </a:xfrm>
            <a:custGeom>
              <a:avLst/>
              <a:gdLst>
                <a:gd name="T0" fmla="*/ 304 w 304"/>
                <a:gd name="T1" fmla="*/ 14 h 24"/>
                <a:gd name="T2" fmla="*/ 295 w 304"/>
                <a:gd name="T3" fmla="*/ 24 h 24"/>
                <a:gd name="T4" fmla="*/ 10 w 304"/>
                <a:gd name="T5" fmla="*/ 20 h 24"/>
                <a:gd name="T6" fmla="*/ 1 w 304"/>
                <a:gd name="T7" fmla="*/ 10 h 24"/>
                <a:gd name="T8" fmla="*/ 1 w 304"/>
                <a:gd name="T9" fmla="*/ 10 h 24"/>
                <a:gd name="T10" fmla="*/ 10 w 304"/>
                <a:gd name="T11" fmla="*/ 0 h 24"/>
                <a:gd name="T12" fmla="*/ 295 w 304"/>
                <a:gd name="T13" fmla="*/ 4 h 24"/>
                <a:gd name="T14" fmla="*/ 304 w 304"/>
                <a:gd name="T1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" h="24">
                  <a:moveTo>
                    <a:pt x="304" y="14"/>
                  </a:moveTo>
                  <a:cubicBezTo>
                    <a:pt x="304" y="19"/>
                    <a:pt x="300" y="24"/>
                    <a:pt x="295" y="24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295" y="4"/>
                    <a:pt x="295" y="4"/>
                    <a:pt x="295" y="4"/>
                  </a:cubicBezTo>
                  <a:cubicBezTo>
                    <a:pt x="300" y="4"/>
                    <a:pt x="304" y="9"/>
                    <a:pt x="304" y="14"/>
                  </a:cubicBezTo>
                  <a:close/>
                </a:path>
              </a:pathLst>
            </a:custGeom>
            <a:solidFill>
              <a:srgbClr val="714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666" y="2819"/>
              <a:ext cx="311" cy="25"/>
            </a:xfrm>
            <a:custGeom>
              <a:avLst/>
              <a:gdLst>
                <a:gd name="T0" fmla="*/ 303 w 303"/>
                <a:gd name="T1" fmla="*/ 14 h 24"/>
                <a:gd name="T2" fmla="*/ 294 w 303"/>
                <a:gd name="T3" fmla="*/ 24 h 24"/>
                <a:gd name="T4" fmla="*/ 9 w 303"/>
                <a:gd name="T5" fmla="*/ 20 h 24"/>
                <a:gd name="T6" fmla="*/ 0 w 303"/>
                <a:gd name="T7" fmla="*/ 10 h 24"/>
                <a:gd name="T8" fmla="*/ 0 w 303"/>
                <a:gd name="T9" fmla="*/ 10 h 24"/>
                <a:gd name="T10" fmla="*/ 9 w 303"/>
                <a:gd name="T11" fmla="*/ 0 h 24"/>
                <a:gd name="T12" fmla="*/ 294 w 303"/>
                <a:gd name="T13" fmla="*/ 4 h 24"/>
                <a:gd name="T14" fmla="*/ 303 w 303"/>
                <a:gd name="T1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24">
                  <a:moveTo>
                    <a:pt x="303" y="14"/>
                  </a:moveTo>
                  <a:cubicBezTo>
                    <a:pt x="303" y="19"/>
                    <a:pt x="299" y="24"/>
                    <a:pt x="294" y="24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9" y="4"/>
                    <a:pt x="303" y="9"/>
                    <a:pt x="303" y="14"/>
                  </a:cubicBezTo>
                  <a:close/>
                </a:path>
              </a:pathLst>
            </a:custGeom>
            <a:solidFill>
              <a:srgbClr val="714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669" y="2820"/>
              <a:ext cx="305" cy="12"/>
            </a:xfrm>
            <a:custGeom>
              <a:avLst/>
              <a:gdLst>
                <a:gd name="T0" fmla="*/ 297 w 297"/>
                <a:gd name="T1" fmla="*/ 8 h 12"/>
                <a:gd name="T2" fmla="*/ 289 w 297"/>
                <a:gd name="T3" fmla="*/ 12 h 12"/>
                <a:gd name="T4" fmla="*/ 8 w 297"/>
                <a:gd name="T5" fmla="*/ 8 h 12"/>
                <a:gd name="T6" fmla="*/ 0 w 297"/>
                <a:gd name="T7" fmla="*/ 4 h 12"/>
                <a:gd name="T8" fmla="*/ 8 w 297"/>
                <a:gd name="T9" fmla="*/ 0 h 12"/>
                <a:gd name="T10" fmla="*/ 289 w 297"/>
                <a:gd name="T11" fmla="*/ 4 h 12"/>
                <a:gd name="T12" fmla="*/ 297 w 297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2">
                  <a:moveTo>
                    <a:pt x="297" y="8"/>
                  </a:moveTo>
                  <a:cubicBezTo>
                    <a:pt x="296" y="10"/>
                    <a:pt x="293" y="12"/>
                    <a:pt x="289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2" y="6"/>
                    <a:pt x="0" y="4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93" y="4"/>
                    <a:pt x="296" y="6"/>
                    <a:pt x="297" y="8"/>
                  </a:cubicBezTo>
                  <a:close/>
                </a:path>
              </a:pathLst>
            </a:custGeom>
            <a:solidFill>
              <a:srgbClr val="FBF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670" y="2756"/>
              <a:ext cx="305" cy="12"/>
            </a:xfrm>
            <a:custGeom>
              <a:avLst/>
              <a:gdLst>
                <a:gd name="T0" fmla="*/ 297 w 297"/>
                <a:gd name="T1" fmla="*/ 8 h 12"/>
                <a:gd name="T2" fmla="*/ 289 w 297"/>
                <a:gd name="T3" fmla="*/ 12 h 12"/>
                <a:gd name="T4" fmla="*/ 8 w 297"/>
                <a:gd name="T5" fmla="*/ 8 h 12"/>
                <a:gd name="T6" fmla="*/ 0 w 297"/>
                <a:gd name="T7" fmla="*/ 4 h 12"/>
                <a:gd name="T8" fmla="*/ 8 w 297"/>
                <a:gd name="T9" fmla="*/ 0 h 12"/>
                <a:gd name="T10" fmla="*/ 289 w 297"/>
                <a:gd name="T11" fmla="*/ 4 h 12"/>
                <a:gd name="T12" fmla="*/ 297 w 297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2">
                  <a:moveTo>
                    <a:pt x="297" y="8"/>
                  </a:moveTo>
                  <a:cubicBezTo>
                    <a:pt x="295" y="11"/>
                    <a:pt x="292" y="12"/>
                    <a:pt x="289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" y="8"/>
                    <a:pt x="1" y="6"/>
                    <a:pt x="0" y="4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93" y="4"/>
                    <a:pt x="295" y="6"/>
                    <a:pt x="297" y="8"/>
                  </a:cubicBezTo>
                  <a:close/>
                </a:path>
              </a:pathLst>
            </a:custGeom>
            <a:solidFill>
              <a:srgbClr val="FBF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666" y="2826"/>
              <a:ext cx="311" cy="18"/>
            </a:xfrm>
            <a:custGeom>
              <a:avLst/>
              <a:gdLst>
                <a:gd name="T0" fmla="*/ 303 w 303"/>
                <a:gd name="T1" fmla="*/ 4 h 17"/>
                <a:gd name="T2" fmla="*/ 303 w 303"/>
                <a:gd name="T3" fmla="*/ 7 h 17"/>
                <a:gd name="T4" fmla="*/ 294 w 303"/>
                <a:gd name="T5" fmla="*/ 17 h 17"/>
                <a:gd name="T6" fmla="*/ 9 w 303"/>
                <a:gd name="T7" fmla="*/ 13 h 17"/>
                <a:gd name="T8" fmla="*/ 0 w 303"/>
                <a:gd name="T9" fmla="*/ 3 h 17"/>
                <a:gd name="T10" fmla="*/ 0 w 303"/>
                <a:gd name="T11" fmla="*/ 0 h 17"/>
                <a:gd name="T12" fmla="*/ 9 w 303"/>
                <a:gd name="T13" fmla="*/ 6 h 17"/>
                <a:gd name="T14" fmla="*/ 294 w 303"/>
                <a:gd name="T15" fmla="*/ 10 h 17"/>
                <a:gd name="T16" fmla="*/ 303 w 303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17">
                  <a:moveTo>
                    <a:pt x="303" y="4"/>
                  </a:moveTo>
                  <a:cubicBezTo>
                    <a:pt x="303" y="5"/>
                    <a:pt x="303" y="6"/>
                    <a:pt x="303" y="7"/>
                  </a:cubicBezTo>
                  <a:cubicBezTo>
                    <a:pt x="303" y="13"/>
                    <a:pt x="299" y="17"/>
                    <a:pt x="294" y="1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3"/>
                    <a:pt x="0" y="8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3"/>
                    <a:pt x="5" y="6"/>
                    <a:pt x="9" y="6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8" y="10"/>
                    <a:pt x="301" y="8"/>
                    <a:pt x="303" y="4"/>
                  </a:cubicBezTo>
                  <a:close/>
                </a:path>
              </a:pathLst>
            </a:custGeom>
            <a:solidFill>
              <a:srgbClr val="AB7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666" y="2761"/>
              <a:ext cx="312" cy="18"/>
            </a:xfrm>
            <a:custGeom>
              <a:avLst/>
              <a:gdLst>
                <a:gd name="T0" fmla="*/ 304 w 304"/>
                <a:gd name="T1" fmla="*/ 5 h 18"/>
                <a:gd name="T2" fmla="*/ 304 w 304"/>
                <a:gd name="T3" fmla="*/ 8 h 18"/>
                <a:gd name="T4" fmla="*/ 295 w 304"/>
                <a:gd name="T5" fmla="*/ 18 h 18"/>
                <a:gd name="T6" fmla="*/ 10 w 304"/>
                <a:gd name="T7" fmla="*/ 14 h 18"/>
                <a:gd name="T8" fmla="*/ 1 w 304"/>
                <a:gd name="T9" fmla="*/ 4 h 18"/>
                <a:gd name="T10" fmla="*/ 1 w 304"/>
                <a:gd name="T11" fmla="*/ 0 h 18"/>
                <a:gd name="T12" fmla="*/ 10 w 304"/>
                <a:gd name="T13" fmla="*/ 7 h 18"/>
                <a:gd name="T14" fmla="*/ 295 w 304"/>
                <a:gd name="T15" fmla="*/ 11 h 18"/>
                <a:gd name="T16" fmla="*/ 304 w 304"/>
                <a:gd name="T1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18">
                  <a:moveTo>
                    <a:pt x="304" y="5"/>
                  </a:moveTo>
                  <a:cubicBezTo>
                    <a:pt x="304" y="6"/>
                    <a:pt x="304" y="7"/>
                    <a:pt x="304" y="8"/>
                  </a:cubicBezTo>
                  <a:cubicBezTo>
                    <a:pt x="304" y="13"/>
                    <a:pt x="300" y="18"/>
                    <a:pt x="295" y="1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0" y="9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2" y="4"/>
                    <a:pt x="6" y="7"/>
                    <a:pt x="10" y="7"/>
                  </a:cubicBezTo>
                  <a:cubicBezTo>
                    <a:pt x="295" y="11"/>
                    <a:pt x="295" y="11"/>
                    <a:pt x="295" y="11"/>
                  </a:cubicBezTo>
                  <a:cubicBezTo>
                    <a:pt x="299" y="11"/>
                    <a:pt x="302" y="8"/>
                    <a:pt x="304" y="5"/>
                  </a:cubicBezTo>
                  <a:close/>
                </a:path>
              </a:pathLst>
            </a:custGeom>
            <a:solidFill>
              <a:srgbClr val="AB7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692" y="1601"/>
              <a:ext cx="283" cy="323"/>
            </a:xfrm>
            <a:custGeom>
              <a:avLst/>
              <a:gdLst>
                <a:gd name="T0" fmla="*/ 0 w 276"/>
                <a:gd name="T1" fmla="*/ 304 h 316"/>
                <a:gd name="T2" fmla="*/ 135 w 276"/>
                <a:gd name="T3" fmla="*/ 315 h 316"/>
                <a:gd name="T4" fmla="*/ 276 w 276"/>
                <a:gd name="T5" fmla="*/ 306 h 316"/>
                <a:gd name="T6" fmla="*/ 142 w 276"/>
                <a:gd name="T7" fmla="*/ 1 h 316"/>
                <a:gd name="T8" fmla="*/ 0 w 276"/>
                <a:gd name="T9" fmla="*/ 30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316">
                  <a:moveTo>
                    <a:pt x="0" y="304"/>
                  </a:moveTo>
                  <a:cubicBezTo>
                    <a:pt x="12" y="313"/>
                    <a:pt x="90" y="315"/>
                    <a:pt x="135" y="315"/>
                  </a:cubicBezTo>
                  <a:cubicBezTo>
                    <a:pt x="186" y="316"/>
                    <a:pt x="268" y="315"/>
                    <a:pt x="276" y="306"/>
                  </a:cubicBezTo>
                  <a:cubicBezTo>
                    <a:pt x="249" y="74"/>
                    <a:pt x="199" y="2"/>
                    <a:pt x="142" y="1"/>
                  </a:cubicBezTo>
                  <a:cubicBezTo>
                    <a:pt x="84" y="0"/>
                    <a:pt x="32" y="71"/>
                    <a:pt x="0" y="304"/>
                  </a:cubicBezTo>
                  <a:close/>
                </a:path>
              </a:pathLst>
            </a:custGeom>
            <a:gradFill>
              <a:gsLst>
                <a:gs pos="49000">
                  <a:srgbClr val="E4AA23"/>
                </a:gs>
                <a:gs pos="100000">
                  <a:srgbClr val="E4AA23"/>
                </a:gs>
                <a:gs pos="32233">
                  <a:schemeClr val="bg1"/>
                </a:gs>
                <a:gs pos="22000">
                  <a:srgbClr val="BE8121"/>
                </a:gs>
                <a:gs pos="0">
                  <a:srgbClr val="A5671F"/>
                </a:gs>
                <a:gs pos="81000">
                  <a:srgbClr val="90501E"/>
                </a:gs>
              </a:gsLst>
              <a:lin ang="21594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697" y="3417"/>
              <a:ext cx="244" cy="16"/>
            </a:xfrm>
            <a:custGeom>
              <a:avLst/>
              <a:gdLst>
                <a:gd name="T0" fmla="*/ 2 w 238"/>
                <a:gd name="T1" fmla="*/ 12 h 16"/>
                <a:gd name="T2" fmla="*/ 0 w 238"/>
                <a:gd name="T3" fmla="*/ 0 h 16"/>
                <a:gd name="T4" fmla="*/ 238 w 238"/>
                <a:gd name="T5" fmla="*/ 4 h 16"/>
                <a:gd name="T6" fmla="*/ 236 w 238"/>
                <a:gd name="T7" fmla="*/ 16 h 16"/>
                <a:gd name="T8" fmla="*/ 2 w 238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6">
                  <a:moveTo>
                    <a:pt x="2" y="12"/>
                  </a:moveTo>
                  <a:cubicBezTo>
                    <a:pt x="1" y="7"/>
                    <a:pt x="1" y="3"/>
                    <a:pt x="0" y="0"/>
                  </a:cubicBezTo>
                  <a:cubicBezTo>
                    <a:pt x="238" y="4"/>
                    <a:pt x="238" y="4"/>
                    <a:pt x="238" y="4"/>
                  </a:cubicBezTo>
                  <a:cubicBezTo>
                    <a:pt x="237" y="7"/>
                    <a:pt x="236" y="12"/>
                    <a:pt x="236" y="16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402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08" name="TextBox 307"/>
          <p:cNvSpPr txBox="1"/>
          <p:nvPr/>
        </p:nvSpPr>
        <p:spPr>
          <a:xfrm>
            <a:off x="627184" y="1872858"/>
            <a:ext cx="6697136" cy="323165"/>
          </a:xfrm>
          <a:prstGeom prst="rect">
            <a:avLst/>
          </a:prstGeom>
          <a:noFill/>
          <a:scene3d>
            <a:camera prst="perspectiveFront" fov="0">
              <a:rot lat="0" lon="0" rev="0"/>
            </a:camera>
            <a:lightRig rig="soft" dir="t"/>
          </a:scene3d>
          <a:sp3d prstMaterial="matte"/>
        </p:spPr>
        <p:txBody>
          <a:bodyPr wrap="square" rtlCol="0">
            <a:spAutoFit/>
            <a:scene3d>
              <a:camera prst="perspectiveFront" fov="0">
                <a:rot lat="0" lon="0" rev="0"/>
              </a:camera>
              <a:lightRig rig="soft" dir="t"/>
            </a:scene3d>
            <a:sp3d prstMaterial="flat">
              <a:contourClr>
                <a:schemeClr val="bg1"/>
              </a:contourClr>
            </a:sp3d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Boulder" pitchFamily="2" charset="0"/>
              </a:rPr>
              <a:t>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698113" y="110813"/>
            <a:ext cx="378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oulder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258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0B0F0"/>
            </a:gs>
            <a:gs pos="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Pencil"/>
          <p:cNvGrpSpPr/>
          <p:nvPr/>
        </p:nvGrpSpPr>
        <p:grpSpPr>
          <a:xfrm rot="21148821">
            <a:off x="2482672" y="2462793"/>
            <a:ext cx="4493450" cy="680724"/>
            <a:chOff x="839676" y="3940457"/>
            <a:chExt cx="5131197" cy="626132"/>
          </a:xfrm>
          <a:effectLst>
            <a:outerShdw blurRad="127000" dist="152400" dir="2400000" algn="t" rotWithShape="0">
              <a:prstClr val="black">
                <a:alpha val="40000"/>
              </a:prstClr>
            </a:outerShdw>
          </a:effectLst>
        </p:grpSpPr>
        <p:sp>
          <p:nvSpPr>
            <p:cNvPr id="192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8"/>
            <p:cNvSpPr>
              <a:spLocks/>
            </p:cNvSpPr>
            <p:nvPr/>
          </p:nvSpPr>
          <p:spPr bwMode="auto">
            <a:xfrm>
              <a:off x="5249276" y="3944668"/>
              <a:ext cx="721597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F5757"/>
                </a:gs>
                <a:gs pos="60000">
                  <a:srgbClr val="D6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9"/>
            <p:cNvSpPr>
              <a:spLocks/>
            </p:cNvSpPr>
            <p:nvPr/>
          </p:nvSpPr>
          <p:spPr bwMode="auto">
            <a:xfrm>
              <a:off x="5632748" y="4143426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rgbClr val="F06C5E"/>
                </a:gs>
                <a:gs pos="66000">
                  <a:srgbClr val="DE271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10"/>
            <p:cNvSpPr>
              <a:spLocks/>
            </p:cNvSpPr>
            <p:nvPr/>
          </p:nvSpPr>
          <p:spPr bwMode="auto">
            <a:xfrm>
              <a:off x="5643804" y="4237208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BE1E"/>
                </a:gs>
                <a:gs pos="100000">
                  <a:srgbClr val="AF6821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rgbClr val="FDF091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DC05"/>
                </a:gs>
                <a:gs pos="100000">
                  <a:srgbClr val="FEC026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rgbClr val="FDF3AD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6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69000">
                  <a:srgbClr val="D49062"/>
                </a:gs>
                <a:gs pos="89000">
                  <a:srgbClr val="E6BEA2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ECE4"/>
                </a:gs>
                <a:gs pos="59000">
                  <a:srgbClr val="E7C1A7"/>
                </a:gs>
                <a:gs pos="47000">
                  <a:srgbClr val="D7976B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57000">
                  <a:srgbClr val="E5BB9F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DF1A"/>
                </a:gs>
                <a:gs pos="100000">
                  <a:srgbClr val="FCEC74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96201"/>
                </a:gs>
                <a:gs pos="100000">
                  <a:srgbClr val="BB8601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8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31" name="TextBox 230"/>
          <p:cNvSpPr txBox="1"/>
          <p:nvPr/>
        </p:nvSpPr>
        <p:spPr>
          <a:xfrm rot="21171097">
            <a:off x="2609724" y="2530679"/>
            <a:ext cx="398463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  </a:t>
            </a:r>
            <a:r>
              <a:rPr lang="en-US" sz="2000" b="1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Know where they are..</a:t>
            </a:r>
          </a:p>
        </p:txBody>
      </p:sp>
      <p:grpSp>
        <p:nvGrpSpPr>
          <p:cNvPr id="108" name="Pencil"/>
          <p:cNvGrpSpPr/>
          <p:nvPr/>
        </p:nvGrpSpPr>
        <p:grpSpPr>
          <a:xfrm rot="20617724">
            <a:off x="2354437" y="3114221"/>
            <a:ext cx="4493450" cy="680724"/>
            <a:chOff x="839676" y="3940457"/>
            <a:chExt cx="5131197" cy="626132"/>
          </a:xfrm>
          <a:effectLst>
            <a:outerShdw blurRad="127000" dist="139700" dir="1200000" algn="t" rotWithShape="0">
              <a:prstClr val="black">
                <a:alpha val="40000"/>
              </a:prstClr>
            </a:outerShdw>
          </a:effectLst>
        </p:grpSpPr>
        <p:sp>
          <p:nvSpPr>
            <p:cNvPr id="109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8"/>
            <p:cNvSpPr>
              <a:spLocks/>
            </p:cNvSpPr>
            <p:nvPr/>
          </p:nvSpPr>
          <p:spPr bwMode="auto">
            <a:xfrm>
              <a:off x="5249276" y="3944668"/>
              <a:ext cx="721597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F5757"/>
                </a:gs>
                <a:gs pos="60000">
                  <a:srgbClr val="D6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9"/>
            <p:cNvSpPr>
              <a:spLocks/>
            </p:cNvSpPr>
            <p:nvPr/>
          </p:nvSpPr>
          <p:spPr bwMode="auto">
            <a:xfrm>
              <a:off x="5632748" y="4143426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rgbClr val="F06C5E"/>
                </a:gs>
                <a:gs pos="66000">
                  <a:srgbClr val="DE271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10"/>
            <p:cNvSpPr>
              <a:spLocks/>
            </p:cNvSpPr>
            <p:nvPr/>
          </p:nvSpPr>
          <p:spPr bwMode="auto">
            <a:xfrm>
              <a:off x="5643804" y="4237208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BE1E"/>
                </a:gs>
                <a:gs pos="100000">
                  <a:srgbClr val="AF6821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16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rgbClr val="FDF091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DC05"/>
                </a:gs>
                <a:gs pos="100000">
                  <a:srgbClr val="FEC026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rgbClr val="FDF3AD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9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6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0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2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4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5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69000">
                  <a:srgbClr val="D49062"/>
                </a:gs>
                <a:gs pos="89000">
                  <a:srgbClr val="E6BEA2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ECE4"/>
                </a:gs>
                <a:gs pos="59000">
                  <a:srgbClr val="E7C1A7"/>
                </a:gs>
                <a:gs pos="47000">
                  <a:srgbClr val="D7976B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57000">
                  <a:srgbClr val="E5BB9F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DF1A"/>
                </a:gs>
                <a:gs pos="100000">
                  <a:srgbClr val="FCEC74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96201"/>
                </a:gs>
                <a:gs pos="100000">
                  <a:srgbClr val="BB8601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5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48" name="Pencil"/>
          <p:cNvGrpSpPr/>
          <p:nvPr/>
        </p:nvGrpSpPr>
        <p:grpSpPr>
          <a:xfrm rot="20460955">
            <a:off x="1640919" y="3859749"/>
            <a:ext cx="4484098" cy="680724"/>
            <a:chOff x="839676" y="3940457"/>
            <a:chExt cx="5131197" cy="626132"/>
          </a:xfrm>
          <a:effectLst>
            <a:outerShdw blurRad="127000" dist="152400" dir="1200000" algn="t" rotWithShape="0">
              <a:prstClr val="black">
                <a:alpha val="40000"/>
              </a:prstClr>
            </a:outerShdw>
          </a:effectLst>
        </p:grpSpPr>
        <p:sp>
          <p:nvSpPr>
            <p:cNvPr id="149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8"/>
            <p:cNvSpPr>
              <a:spLocks/>
            </p:cNvSpPr>
            <p:nvPr/>
          </p:nvSpPr>
          <p:spPr bwMode="auto">
            <a:xfrm>
              <a:off x="5249276" y="3944668"/>
              <a:ext cx="721597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F5757"/>
                </a:gs>
                <a:gs pos="60000">
                  <a:srgbClr val="D6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9"/>
            <p:cNvSpPr>
              <a:spLocks/>
            </p:cNvSpPr>
            <p:nvPr/>
          </p:nvSpPr>
          <p:spPr bwMode="auto">
            <a:xfrm>
              <a:off x="5632748" y="4143426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rgbClr val="F06C5E"/>
                </a:gs>
                <a:gs pos="66000">
                  <a:srgbClr val="DE271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0"/>
            <p:cNvSpPr>
              <a:spLocks/>
            </p:cNvSpPr>
            <p:nvPr/>
          </p:nvSpPr>
          <p:spPr bwMode="auto">
            <a:xfrm>
              <a:off x="5643804" y="4237208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BE1E"/>
                </a:gs>
                <a:gs pos="100000">
                  <a:srgbClr val="AF6821"/>
                </a:gs>
              </a:gsLst>
              <a:lin ang="5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rgbClr val="FDF091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DC05"/>
                </a:gs>
                <a:gs pos="100000">
                  <a:srgbClr val="FEC026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rgbClr val="FDF3AD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6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69000">
                  <a:srgbClr val="D49062"/>
                </a:gs>
                <a:gs pos="89000">
                  <a:srgbClr val="E6BEA2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ECE4"/>
                </a:gs>
                <a:gs pos="59000">
                  <a:srgbClr val="E7C1A7"/>
                </a:gs>
                <a:gs pos="47000">
                  <a:srgbClr val="D7976B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57000">
                  <a:srgbClr val="E5BB9F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DF1A"/>
                </a:gs>
                <a:gs pos="100000">
                  <a:srgbClr val="FCEC74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96201"/>
                </a:gs>
                <a:gs pos="100000">
                  <a:srgbClr val="BB8601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5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8" name="Pencil"/>
          <p:cNvGrpSpPr/>
          <p:nvPr/>
        </p:nvGrpSpPr>
        <p:grpSpPr>
          <a:xfrm rot="20271550">
            <a:off x="2348638" y="4307075"/>
            <a:ext cx="4493450" cy="680724"/>
            <a:chOff x="839676" y="3940457"/>
            <a:chExt cx="5131197" cy="626132"/>
          </a:xfrm>
          <a:effectLst>
            <a:outerShdw blurRad="127000" dist="165100" dir="1200000" algn="t" rotWithShape="0">
              <a:prstClr val="black">
                <a:alpha val="40000"/>
              </a:prstClr>
            </a:outerShdw>
          </a:effectLst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5249276" y="3944668"/>
              <a:ext cx="721597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FF5757"/>
                </a:gs>
                <a:gs pos="60000">
                  <a:srgbClr val="D6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5632748" y="4143426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rgbClr val="F06C5E"/>
                </a:gs>
                <a:gs pos="66000">
                  <a:srgbClr val="DE2714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5643804" y="4237208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solidFill>
              <a:srgbClr val="FEB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rgbClr val="FDF091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9DC05"/>
                </a:gs>
                <a:gs pos="100000">
                  <a:srgbClr val="FEC026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rgbClr val="FDF3AD"/>
                </a:gs>
                <a:gs pos="100000">
                  <a:srgbClr val="FCE95A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69000">
                  <a:srgbClr val="D49062"/>
                </a:gs>
                <a:gs pos="89000">
                  <a:srgbClr val="E6BEA2"/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ECE4"/>
                </a:gs>
                <a:gs pos="59000">
                  <a:srgbClr val="E7C1A7"/>
                </a:gs>
                <a:gs pos="47000">
                  <a:srgbClr val="D7976B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rgbClr val="F8ECE4"/>
                </a:gs>
                <a:gs pos="57000">
                  <a:srgbClr val="E5BB9F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DF1A"/>
                </a:gs>
                <a:gs pos="100000">
                  <a:srgbClr val="FCEC74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B9101"/>
                </a:gs>
                <a:gs pos="100000">
                  <a:srgbClr val="FEC32E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88" name="TextBox 187"/>
          <p:cNvSpPr txBox="1"/>
          <p:nvPr/>
        </p:nvSpPr>
        <p:spPr>
          <a:xfrm rot="20280000">
            <a:off x="1851879" y="4448420"/>
            <a:ext cx="518180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Celebrate success!</a:t>
            </a:r>
          </a:p>
        </p:txBody>
      </p:sp>
      <p:sp>
        <p:nvSpPr>
          <p:cNvPr id="189" name="TextBox 188"/>
          <p:cNvSpPr txBox="1"/>
          <p:nvPr/>
        </p:nvSpPr>
        <p:spPr>
          <a:xfrm rot="20460000">
            <a:off x="1830083" y="3818559"/>
            <a:ext cx="434756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Move forward with precision focus…</a:t>
            </a:r>
          </a:p>
        </p:txBody>
      </p:sp>
      <p:sp>
        <p:nvSpPr>
          <p:cNvPr id="190" name="TextBox 189"/>
          <p:cNvSpPr txBox="1"/>
          <p:nvPr/>
        </p:nvSpPr>
        <p:spPr>
          <a:xfrm rot="20640000">
            <a:off x="2117314" y="3193077"/>
            <a:ext cx="518180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latin typeface="Boulder" pitchFamily="2" charset="0"/>
              </a:rPr>
              <a:t>Meet them there…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090069" y="381000"/>
            <a:ext cx="4893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Boulder" pitchFamily="2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64740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400800" cy="685800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Star: 5 Points 3"/>
          <p:cNvSpPr/>
          <p:nvPr/>
        </p:nvSpPr>
        <p:spPr>
          <a:xfrm>
            <a:off x="76200" y="762000"/>
            <a:ext cx="1447800" cy="1981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ar: 5 Points 4"/>
          <p:cNvSpPr/>
          <p:nvPr/>
        </p:nvSpPr>
        <p:spPr>
          <a:xfrm rot="20144395">
            <a:off x="457200" y="3048000"/>
            <a:ext cx="2057400" cy="1981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tar: 5 Points 5"/>
          <p:cNvSpPr/>
          <p:nvPr/>
        </p:nvSpPr>
        <p:spPr>
          <a:xfrm>
            <a:off x="6499998" y="-3816"/>
            <a:ext cx="2011403" cy="1981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5 Points 6"/>
          <p:cNvSpPr/>
          <p:nvPr/>
        </p:nvSpPr>
        <p:spPr>
          <a:xfrm>
            <a:off x="457200" y="4800600"/>
            <a:ext cx="1447800" cy="1981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/>
          <p:cNvSpPr/>
          <p:nvPr/>
        </p:nvSpPr>
        <p:spPr>
          <a:xfrm rot="2209530">
            <a:off x="7200900" y="4191000"/>
            <a:ext cx="1447800" cy="1981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6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1143000"/>
            <a:ext cx="6428445" cy="1371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Know Your Students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(and their families!)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28445" cy="24384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A child can’t learn if they are hungry, tired, afraid,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etc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549BD"/>
                </a:solidFill>
              </a:rPr>
              <a:t>We help families link to community services in times of need.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03FA4"/>
                </a:solidFill>
              </a:rPr>
              <a:t>The Fairlawn Family supports one another and our community.</a:t>
            </a:r>
          </a:p>
        </p:txBody>
      </p:sp>
      <p:pic>
        <p:nvPicPr>
          <p:cNvPr id="4" name="Picture 3" descr="My Family Vocabulary | สาระ ความรู้ ข่าวสาร ความบันเทิง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80" y="5525086"/>
            <a:ext cx="309088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08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"/>
            <a:ext cx="4640942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386080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43300"/>
            <a:ext cx="4648199" cy="3257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020269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i="1" dirty="0"/>
              <a:t>Fairlawn Family </a:t>
            </a:r>
            <a:r>
              <a:rPr lang="en-US" b="1" dirty="0"/>
              <a:t>supporting students, families, and our community</a:t>
            </a:r>
          </a:p>
        </p:txBody>
      </p:sp>
    </p:spTree>
    <p:extLst>
      <p:ext uri="{BB962C8B-B14F-4D97-AF65-F5344CB8AC3E}">
        <p14:creationId xmlns:p14="http://schemas.microsoft.com/office/powerpoint/2010/main" val="3362135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</a:t>
            </a:r>
            <a:r>
              <a:rPr lang="en-US" sz="7300" dirty="0"/>
              <a:t>Relationships First!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But Data Drives Instruction……</a:t>
            </a:r>
          </a:p>
        </p:txBody>
      </p:sp>
    </p:spTree>
    <p:extLst>
      <p:ext uri="{BB962C8B-B14F-4D97-AF65-F5344CB8AC3E}">
        <p14:creationId xmlns:p14="http://schemas.microsoft.com/office/powerpoint/2010/main" val="142492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2821522"/>
          </a:xfrm>
        </p:spPr>
        <p:txBody>
          <a:bodyPr>
            <a:noAutofit/>
          </a:bodyPr>
          <a:lstStyle/>
          <a:p>
            <a:r>
              <a:rPr lang="en-US" sz="7200" b="1" dirty="0"/>
              <a:t>The </a:t>
            </a:r>
            <a:br>
              <a:rPr lang="en-US" sz="7200" b="1" dirty="0"/>
            </a:br>
            <a:r>
              <a:rPr lang="en-US" sz="7200" b="1" i="1" u="sng" dirty="0">
                <a:solidFill>
                  <a:srgbClr val="FFFF00"/>
                </a:solidFill>
              </a:rPr>
              <a:t>Master</a:t>
            </a:r>
            <a:br>
              <a:rPr lang="en-US" sz="7200" b="1" i="1" u="sng" dirty="0"/>
            </a:br>
            <a:r>
              <a:rPr lang="en-US" sz="7200" b="1" dirty="0"/>
              <a:t> Schedule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 flipV="1">
            <a:off x="1359091" y="5275612"/>
            <a:ext cx="6428445" cy="2869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!</a:t>
            </a:r>
          </a:p>
        </p:txBody>
      </p:sp>
      <p:pic>
        <p:nvPicPr>
          <p:cNvPr id="2" name="Picture 1" descr="K is for Kindergart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2323">
            <a:off x="731626" y="2694534"/>
            <a:ext cx="2400760" cy="15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9529</TotalTime>
  <Words>566</Words>
  <Application>Microsoft Office PowerPoint</Application>
  <PresentationFormat>On-screen Show (4:3)</PresentationFormat>
  <Paragraphs>120</Paragraphs>
  <Slides>29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Acklin</vt:lpstr>
      <vt:lpstr>Arial</vt:lpstr>
      <vt:lpstr>Boulder</vt:lpstr>
      <vt:lpstr>Calibri</vt:lpstr>
      <vt:lpstr>Calibri Light</vt:lpstr>
      <vt:lpstr>Rockwell</vt:lpstr>
      <vt:lpstr>Wingdings</vt:lpstr>
      <vt:lpstr>Atlas</vt:lpstr>
      <vt:lpstr>C:\Users\pga0118\Desktop\Fairlawn Mentoring Group 2018-19 Template FINAL.xlsx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 Your Students  (and their families!)</vt:lpstr>
      <vt:lpstr>PowerPoint Presentation</vt:lpstr>
      <vt:lpstr>  Relationships First!</vt:lpstr>
      <vt:lpstr>The  Master  Schedule</vt:lpstr>
      <vt:lpstr>PowerPoint Presentation</vt:lpstr>
      <vt:lpstr>It’s all in the (COLLABORATIVE) Planning!</vt:lpstr>
      <vt:lpstr>ALL HANDS ON DECK!  To Move Students Forward </vt:lpstr>
      <vt:lpstr>No Kiddos Left Behind –  </vt:lpstr>
      <vt:lpstr>PowerPoint Presentation</vt:lpstr>
      <vt:lpstr>PowerPoint Presentation</vt:lpstr>
      <vt:lpstr>Precision Focus + Small Group Instruction _____________ Learning Gains</vt:lpstr>
      <vt:lpstr>The More You Read,  The Better You Read!</vt:lpstr>
      <vt:lpstr>PowerPoint Presentation</vt:lpstr>
      <vt:lpstr>PowerPoint Presentation</vt:lpstr>
      <vt:lpstr>PowerPoint Presentation</vt:lpstr>
      <vt:lpstr>PowerPoint Presentation</vt:lpstr>
      <vt:lpstr>Empower Families of  Young Readers!</vt:lpstr>
      <vt:lpstr>PowerPoint Presentation</vt:lpstr>
      <vt:lpstr>Fairlawn tried it….. and  LOVED it!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Harmon, Katherine</cp:lastModifiedBy>
  <cp:revision>337</cp:revision>
  <cp:lastPrinted>2018-10-02T23:38:30Z</cp:lastPrinted>
  <dcterms:created xsi:type="dcterms:W3CDTF">2011-08-01T21:17:50Z</dcterms:created>
  <dcterms:modified xsi:type="dcterms:W3CDTF">2018-10-09T19:00:04Z</dcterms:modified>
</cp:coreProperties>
</file>